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7"/>
  </p:notesMasterIdLst>
  <p:sldIdLst>
    <p:sldId id="288" r:id="rId2"/>
    <p:sldId id="307" r:id="rId3"/>
    <p:sldId id="360" r:id="rId4"/>
    <p:sldId id="404" r:id="rId5"/>
    <p:sldId id="392" r:id="rId6"/>
    <p:sldId id="407" r:id="rId7"/>
    <p:sldId id="346" r:id="rId8"/>
    <p:sldId id="362" r:id="rId9"/>
    <p:sldId id="363" r:id="rId10"/>
    <p:sldId id="361" r:id="rId11"/>
    <p:sldId id="415" r:id="rId12"/>
    <p:sldId id="416" r:id="rId13"/>
    <p:sldId id="418" r:id="rId14"/>
    <p:sldId id="371" r:id="rId15"/>
    <p:sldId id="375" r:id="rId16"/>
    <p:sldId id="376" r:id="rId17"/>
    <p:sldId id="377" r:id="rId18"/>
    <p:sldId id="357" r:id="rId19"/>
    <p:sldId id="358" r:id="rId20"/>
    <p:sldId id="366" r:id="rId21"/>
    <p:sldId id="417" r:id="rId22"/>
    <p:sldId id="391" r:id="rId23"/>
    <p:sldId id="410" r:id="rId24"/>
    <p:sldId id="411" r:id="rId25"/>
    <p:sldId id="373" r:id="rId26"/>
    <p:sldId id="374" r:id="rId27"/>
    <p:sldId id="412" r:id="rId28"/>
    <p:sldId id="398" r:id="rId29"/>
    <p:sldId id="399" r:id="rId30"/>
    <p:sldId id="400" r:id="rId31"/>
    <p:sldId id="413" r:id="rId32"/>
    <p:sldId id="414" r:id="rId33"/>
    <p:sldId id="367" r:id="rId34"/>
    <p:sldId id="368" r:id="rId35"/>
    <p:sldId id="369" r:id="rId36"/>
    <p:sldId id="356" r:id="rId37"/>
    <p:sldId id="379" r:id="rId38"/>
    <p:sldId id="381" r:id="rId39"/>
    <p:sldId id="387" r:id="rId40"/>
    <p:sldId id="388" r:id="rId41"/>
    <p:sldId id="401" r:id="rId42"/>
    <p:sldId id="352" r:id="rId43"/>
    <p:sldId id="408" r:id="rId44"/>
    <p:sldId id="383" r:id="rId45"/>
    <p:sldId id="419"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Lucida Sans Unicode" panose="020B0602030504020204" pitchFamily="3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5B9B95-CD00-46F3-8463-F3AFD3AC34FD}">
  <a:tblStyle styleId="{785B9B95-CD00-46F3-8463-F3AFD3AC34FD}"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010BA5-FF5C-4E0F-A005-BA385BC3B1F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92"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91C4B7-5C6F-4254-A55C-2631BC1AFB49}"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91EAD8CB-7EB0-4B92-A08C-AC59CE193519}">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1</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2D356145-EE99-470D-AF90-0CCBD9528F4E}" type="parTrans" cxnId="{3E8F47A2-1975-45CA-8F5D-DEF9833ADC4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2F31B15-F179-4B20-B5E2-58C9EEEEDAEE}" type="sibTrans" cxnId="{3E8F47A2-1975-45CA-8F5D-DEF9833ADC4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49D815B-493B-4454-90BA-91A73EAB1304}">
      <dgm:prSet phldrT="[Texto]"/>
      <dgm:spPr>
        <a:solidFill>
          <a:srgbClr val="FF0000">
            <a:alpha val="90000"/>
          </a:srgbClr>
        </a:solidFill>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Introductory</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Concepts</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38A6349E-A42D-497B-A717-3D0E064E7D67}" type="parTrans" cxnId="{20B2E2FA-2FF2-404F-B94A-C084749CF07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9287332-F0A0-447F-8423-10A705E5F2E0}" type="sibTrans" cxnId="{20B2E2FA-2FF2-404F-B94A-C084749CF07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1140FCC-6A16-4581-AC25-D320AE0B0D04}">
      <dgm:prSet phldrT="[Texto]"/>
      <dgm:spPr>
        <a:solidFill>
          <a:srgbClr val="FF0000">
            <a:alpha val="90000"/>
          </a:srgbClr>
        </a:solidFill>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Sprint </a:t>
          </a:r>
          <a:r>
            <a:rPr lang="pt-BR" b="0" cap="none" spc="0" dirty="0" err="1" smtClean="0">
              <a:ln w="0"/>
              <a:solidFill>
                <a:schemeClr val="tx1"/>
              </a:solidFill>
              <a:effectLst>
                <a:outerShdw blurRad="38100" dist="19050" dir="2700000" algn="tl" rotWithShape="0">
                  <a:schemeClr val="dk1">
                    <a:alpha val="40000"/>
                  </a:schemeClr>
                </a:outerShdw>
              </a:effectLst>
            </a:rPr>
            <a:t>Presentation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DD2537EB-67AC-4A6A-8F3B-C0A4452626D3}" type="parTrans" cxnId="{57E7832B-17EE-4808-BD45-B06BA513BD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829A5F1-731A-4ED9-A2E2-FF5DE064147C}" type="sibTrans" cxnId="{57E7832B-17EE-4808-BD45-B06BA513BD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461642D-B7B9-4426-9F75-11650FC249E4}">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2</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51E851C6-5870-46EE-9A91-58BC6B8E1850}" type="parTrans" cxnId="{6C0B7E35-ACF4-41D2-964C-787F138ABD6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A9D3248-CC69-4F51-B03D-215064644C14}" type="sibTrans" cxnId="{6C0B7E35-ACF4-41D2-964C-787F138ABD6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EE65149-BD2E-461F-B1B0-3D51900F54D3}">
      <dgm:prSet phldrT="[Texto]"/>
      <dgm:spPr>
        <a:solidFill>
          <a:srgbClr val="00B050">
            <a:alpha val="90000"/>
          </a:srgbClr>
        </a:solidFill>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Intro</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to</a:t>
          </a:r>
          <a:r>
            <a:rPr lang="pt-BR" b="0" cap="none" spc="0" dirty="0" smtClean="0">
              <a:ln w="0"/>
              <a:solidFill>
                <a:schemeClr val="tx1"/>
              </a:solidFill>
              <a:effectLst>
                <a:outerShdw blurRad="38100" dist="19050" dir="2700000" algn="tl" rotWithShape="0">
                  <a:schemeClr val="dk1">
                    <a:alpha val="40000"/>
                  </a:schemeClr>
                </a:outerShdw>
              </a:effectLst>
            </a:rPr>
            <a:t> Computer Vision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E5EFE3B4-3502-471E-81FE-F9ACA7EA153F}" type="parTrans" cxnId="{B54993CB-D4E5-423B-B699-69D20941AAC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B78734F-959E-4A2D-BCEE-3EE9D7355D3B}" type="sibTrans" cxnId="{B54993CB-D4E5-423B-B699-69D20941AAC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E7E5388-C47E-41D8-B863-ECE122D3D907}">
      <dgm:prSet phldrT="[Texto]"/>
      <dgm:spPr>
        <a:solidFill>
          <a:srgbClr val="00B050">
            <a:alpha val="90000"/>
          </a:srgbClr>
        </a:solidFill>
      </dgm:spPr>
      <dgm:t>
        <a:bodyPr/>
        <a:lstStyle/>
        <a:p>
          <a:r>
            <a:rPr lang="en-US" b="0" cap="none" spc="0" noProof="0" dirty="0" smtClean="0">
              <a:ln w="0"/>
              <a:solidFill>
                <a:schemeClr val="tx1"/>
              </a:solidFill>
              <a:effectLst>
                <a:outerShdw blurRad="38100" dist="19050" dir="2700000" algn="tl" rotWithShape="0">
                  <a:schemeClr val="dk1">
                    <a:alpha val="40000"/>
                  </a:schemeClr>
                </a:outerShdw>
              </a:effectLst>
            </a:rPr>
            <a:t>Annotation</a:t>
          </a:r>
          <a:endParaRPr lang="en-US" b="0" cap="none" spc="0" noProof="0" dirty="0">
            <a:ln w="0"/>
            <a:solidFill>
              <a:schemeClr val="tx1"/>
            </a:solidFill>
            <a:effectLst>
              <a:outerShdw blurRad="38100" dist="19050" dir="2700000" algn="tl" rotWithShape="0">
                <a:schemeClr val="dk1">
                  <a:alpha val="40000"/>
                </a:schemeClr>
              </a:outerShdw>
            </a:effectLst>
          </a:endParaRPr>
        </a:p>
      </dgm:t>
    </dgm:pt>
    <dgm:pt modelId="{B2F9A559-4E43-4F74-8741-AC7F273578F7}" type="parTrans" cxnId="{F623300E-6034-43C6-9FBD-F14D420871A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9A50538-70CB-46D9-A9D0-E0538A7AAF8E}" type="sibTrans" cxnId="{F623300E-6034-43C6-9FBD-F14D420871A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C932DB8-A845-4D96-8319-8B1AF897E82D}">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3</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E222DF0-E376-4B5A-82E5-A7D1176BEBBB}" type="parTrans" cxnId="{A34CCA70-1FE5-47EE-8A28-FE5438EFF48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8BD88A4-11E6-40B3-9B39-F2ABDD4EC8C5}" type="sibTrans" cxnId="{A34CCA70-1FE5-47EE-8A28-FE5438EFF48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75B4E24-A77E-4485-B66B-D3DE6DD11C1C}">
      <dgm:prSet phldrT="[Texto]"/>
      <dgm:spPr>
        <a:solidFill>
          <a:srgbClr val="00B050">
            <a:alpha val="90000"/>
          </a:srgbClr>
        </a:solidFill>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Applied</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Object</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Classification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CEA0EDA9-A8B9-477D-A48F-0CC38E604B23}" type="parTrans" cxnId="{E6040E8D-48B7-4F3D-A770-2C097AFD888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374B453-75BC-49BF-B1F4-81F5DC71EA57}" type="sibTrans" cxnId="{E6040E8D-48B7-4F3D-A770-2C097AFD888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D838425-D391-40D0-BCDD-BA30034A450B}">
      <dgm:prSet phldrT="[Texto]"/>
      <dgm:spPr>
        <a:solidFill>
          <a:srgbClr val="00B050">
            <a:alpha val="90000"/>
          </a:srgbClr>
        </a:solidFill>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Object</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Detection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2F05620C-D0AA-46DD-9A9E-4917669AC142}" type="parTrans" cxnId="{4234B51F-0F11-4D96-9D52-BF8EACD8C09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C87E1F0-07F4-4254-99B9-1BC13F81C6C7}" type="sibTrans" cxnId="{4234B51F-0F11-4D96-9D52-BF8EACD8C09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B52AB91-D384-4A80-9A39-6DF95A23F98E}">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4</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0AC1E8DD-6677-4389-A7C9-61A61E106BE9}" type="parTrans" cxnId="{A0CD2ACF-00A9-4CAD-86E5-D413E7AE1EE2}">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98ED799-3A19-4444-A5A5-A717D869AA54}" type="sibTrans" cxnId="{A0CD2ACF-00A9-4CAD-86E5-D413E7AE1EE2}">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C63FB5D-C432-4025-BE15-48DDE0EE6E57}">
      <dgm:prSet phldrT="[Texto]"/>
      <dgm:spPr/>
      <dgm:t>
        <a:bodyPr/>
        <a:lstStyle/>
        <a:p>
          <a:r>
            <a:rPr lang="pt-BR" b="0" cap="none" spc="0" dirty="0" smtClean="0">
              <a:ln w="0"/>
              <a:solidFill>
                <a:schemeClr val="tx1"/>
              </a:solidFill>
              <a:effectLst>
                <a:outerShdw blurRad="38100" dist="19050" dir="2700000" algn="tl" rotWithShape="0">
                  <a:schemeClr val="dk1">
                    <a:alpha val="40000"/>
                  </a:schemeClr>
                </a:outerShdw>
              </a:effectLst>
            </a:rPr>
            <a:t>Day 5</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EA58E3A4-57C0-4097-8EF0-D9F50B7A1BCD}" type="parTrans" cxnId="{23BF0822-C82E-4734-8028-8E5A6DD34EC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01F913B-F551-4194-814C-56328A18AC81}" type="sibTrans" cxnId="{23BF0822-C82E-4734-8028-8E5A6DD34ECA}">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781F4F9-0AE0-4578-AA02-B02C1D27B954}">
      <dgm:prSet/>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Cloud</a:t>
          </a:r>
          <a:r>
            <a:rPr lang="pt-BR" b="0" cap="none" spc="0" dirty="0" smtClean="0">
              <a:ln w="0"/>
              <a:solidFill>
                <a:schemeClr val="tx1"/>
              </a:solidFill>
              <a:effectLst>
                <a:outerShdw blurRad="38100" dist="19050" dir="2700000" algn="tl" rotWithShape="0">
                  <a:schemeClr val="dk1">
                    <a:alpha val="40000"/>
                  </a:schemeClr>
                </a:outerShdw>
              </a:effectLst>
            </a:rPr>
            <a:t> Services </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72E91C1D-4515-4381-A205-27A2CC123006}" type="parTrans" cxnId="{E486DE1D-532B-4545-8864-83A0D89BBE6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89C6DA2-38D8-4F56-A291-A6ED6F5B15AD}" type="sibTrans" cxnId="{E486DE1D-532B-4545-8864-83A0D89BBE6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CC8EE79-14FE-4317-8936-60BD27AA0375}">
      <dgm:prSet/>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Amazon</a:t>
          </a:r>
          <a:r>
            <a:rPr lang="pt-BR" b="0" cap="none" spc="0" dirty="0" smtClean="0">
              <a:ln w="0"/>
              <a:solidFill>
                <a:schemeClr val="tx1"/>
              </a:solidFill>
              <a:effectLst>
                <a:outerShdw blurRad="38100" dist="19050" dir="2700000" algn="tl" rotWithShape="0">
                  <a:schemeClr val="dk1">
                    <a:alpha val="40000"/>
                  </a:schemeClr>
                </a:outerShdw>
              </a:effectLst>
            </a:rPr>
            <a:t> </a:t>
          </a:r>
          <a:r>
            <a:rPr lang="pt-BR" b="0" cap="none" spc="0" dirty="0" err="1" smtClean="0">
              <a:ln w="0"/>
              <a:solidFill>
                <a:schemeClr val="tx1"/>
              </a:solidFill>
              <a:effectLst>
                <a:outerShdw blurRad="38100" dist="19050" dir="2700000" algn="tl" rotWithShape="0">
                  <a:schemeClr val="dk1">
                    <a:alpha val="40000"/>
                  </a:schemeClr>
                </a:outerShdw>
              </a:effectLst>
            </a:rPr>
            <a:t>and</a:t>
          </a:r>
          <a:r>
            <a:rPr lang="pt-BR" b="0" cap="none" spc="0" dirty="0" smtClean="0">
              <a:ln w="0"/>
              <a:solidFill>
                <a:schemeClr val="tx1"/>
              </a:solidFill>
              <a:effectLst>
                <a:outerShdw blurRad="38100" dist="19050" dir="2700000" algn="tl" rotWithShape="0">
                  <a:schemeClr val="dk1">
                    <a:alpha val="40000"/>
                  </a:schemeClr>
                </a:outerShdw>
              </a:effectLst>
            </a:rPr>
            <a:t> Google</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FCDD5E5-7383-4A7E-8787-AFEF815E66F2}" type="parTrans" cxnId="{AFE16D9E-29E8-4E19-9FF6-B3019BECC92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46CD3BA-654D-4282-9906-EB4BFC56BF20}" type="sibTrans" cxnId="{AFE16D9E-29E8-4E19-9FF6-B3019BECC92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3F52496-5A8F-451C-AC92-746111998754}">
      <dgm:prSet phldrT="[Texto]"/>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Preparation</a:t>
          </a:r>
          <a:r>
            <a:rPr lang="pt-BR" b="0" cap="none" spc="0" dirty="0" smtClean="0">
              <a:ln w="0"/>
              <a:solidFill>
                <a:schemeClr val="tx1"/>
              </a:solidFill>
              <a:effectLst>
                <a:outerShdw blurRad="38100" dist="19050" dir="2700000" algn="tl" rotWithShape="0">
                  <a:schemeClr val="dk1">
                    <a:alpha val="40000"/>
                  </a:schemeClr>
                </a:outerShdw>
              </a:effectLst>
            </a:rPr>
            <a:t> for Project </a:t>
          </a:r>
          <a:r>
            <a:rPr lang="pt-BR" b="0" cap="none" spc="0" dirty="0" err="1" smtClean="0">
              <a:ln w="0"/>
              <a:solidFill>
                <a:schemeClr val="tx1"/>
              </a:solidFill>
              <a:effectLst>
                <a:outerShdw blurRad="38100" dist="19050" dir="2700000" algn="tl" rotWithShape="0">
                  <a:schemeClr val="dk1">
                    <a:alpha val="40000"/>
                  </a:schemeClr>
                </a:outerShdw>
              </a:effectLst>
            </a:rPr>
            <a:t>execuction</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509EB53-D42D-458E-A002-CBF1384725C0}" type="parTrans" cxnId="{57B5B67C-5CC2-48B3-9AD4-6517520F8E8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A994FAA-5A20-4C1D-9BF8-4625452C68FF}" type="sibTrans" cxnId="{57B5B67C-5CC2-48B3-9AD4-6517520F8E8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4C9B46F-4A28-4D58-BE3E-5F830031644B}">
      <dgm:prSet phldrT="[Texto]"/>
      <dgm:spPr/>
      <dgm:t>
        <a:bodyPr/>
        <a:lstStyle/>
        <a:p>
          <a:r>
            <a:rPr lang="pt-BR" b="0" cap="none" spc="0" dirty="0" err="1" smtClean="0">
              <a:ln w="0"/>
              <a:solidFill>
                <a:schemeClr val="tx1"/>
              </a:solidFill>
              <a:effectLst>
                <a:outerShdw blurRad="38100" dist="19050" dir="2700000" algn="tl" rotWithShape="0">
                  <a:schemeClr val="dk1">
                    <a:alpha val="40000"/>
                  </a:schemeClr>
                </a:outerShdw>
              </a:effectLst>
            </a:rPr>
            <a:t>Readings</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4EBC2FA-1253-4E05-8566-A5B2DF0C5222}" type="parTrans" cxnId="{F03938F5-3781-40ED-87F0-02D7E01D8811}">
      <dgm:prSet/>
      <dgm:spPr/>
      <dgm:t>
        <a:bodyPr/>
        <a:lstStyle/>
        <a:p>
          <a:endParaRPr lang="en-US"/>
        </a:p>
      </dgm:t>
    </dgm:pt>
    <dgm:pt modelId="{E8D49D4C-76ED-48F5-B65D-8E750246CF24}" type="sibTrans" cxnId="{F03938F5-3781-40ED-87F0-02D7E01D8811}">
      <dgm:prSet/>
      <dgm:spPr/>
      <dgm:t>
        <a:bodyPr/>
        <a:lstStyle/>
        <a:p>
          <a:endParaRPr lang="en-US"/>
        </a:p>
      </dgm:t>
    </dgm:pt>
    <dgm:pt modelId="{6E34B294-C9BA-4577-9553-62789A70057D}" type="pres">
      <dgm:prSet presAssocID="{4D91C4B7-5C6F-4254-A55C-2631BC1AFB49}" presName="Name0" presStyleCnt="0">
        <dgm:presLayoutVars>
          <dgm:dir/>
          <dgm:animLvl val="lvl"/>
          <dgm:resizeHandles val="exact"/>
        </dgm:presLayoutVars>
      </dgm:prSet>
      <dgm:spPr/>
      <dgm:t>
        <a:bodyPr/>
        <a:lstStyle/>
        <a:p>
          <a:endParaRPr lang="en-US"/>
        </a:p>
      </dgm:t>
    </dgm:pt>
    <dgm:pt modelId="{1858366F-DF9E-401C-A5D2-2ECF66E13C2D}" type="pres">
      <dgm:prSet presAssocID="{4D91C4B7-5C6F-4254-A55C-2631BC1AFB49}" presName="tSp" presStyleCnt="0"/>
      <dgm:spPr/>
    </dgm:pt>
    <dgm:pt modelId="{E1D89EB7-472A-4239-9975-8705C90820B5}" type="pres">
      <dgm:prSet presAssocID="{4D91C4B7-5C6F-4254-A55C-2631BC1AFB49}" presName="bSp" presStyleCnt="0"/>
      <dgm:spPr/>
    </dgm:pt>
    <dgm:pt modelId="{5FBB8966-0A08-42BF-A915-0063ABF5D36B}" type="pres">
      <dgm:prSet presAssocID="{4D91C4B7-5C6F-4254-A55C-2631BC1AFB49}" presName="process" presStyleCnt="0"/>
      <dgm:spPr/>
    </dgm:pt>
    <dgm:pt modelId="{E6A90188-59E6-4AB5-94CD-D1F971B7B5BD}" type="pres">
      <dgm:prSet presAssocID="{91EAD8CB-7EB0-4B92-A08C-AC59CE193519}" presName="composite1" presStyleCnt="0"/>
      <dgm:spPr/>
    </dgm:pt>
    <dgm:pt modelId="{C98AC336-7A93-4FA7-A629-14A7EF253148}" type="pres">
      <dgm:prSet presAssocID="{91EAD8CB-7EB0-4B92-A08C-AC59CE193519}" presName="dummyNode1" presStyleLbl="node1" presStyleIdx="0" presStyleCnt="5"/>
      <dgm:spPr/>
    </dgm:pt>
    <dgm:pt modelId="{E20ABC5A-2258-4D7D-A22E-88CD37A9E79F}" type="pres">
      <dgm:prSet presAssocID="{91EAD8CB-7EB0-4B92-A08C-AC59CE193519}" presName="childNode1" presStyleLbl="bgAcc1" presStyleIdx="0" presStyleCnt="5">
        <dgm:presLayoutVars>
          <dgm:bulletEnabled val="1"/>
        </dgm:presLayoutVars>
      </dgm:prSet>
      <dgm:spPr/>
      <dgm:t>
        <a:bodyPr/>
        <a:lstStyle/>
        <a:p>
          <a:endParaRPr lang="en-US"/>
        </a:p>
      </dgm:t>
    </dgm:pt>
    <dgm:pt modelId="{A459CB2C-8FE2-4E88-AD84-A24B7F7D4011}" type="pres">
      <dgm:prSet presAssocID="{91EAD8CB-7EB0-4B92-A08C-AC59CE193519}" presName="childNode1tx" presStyleLbl="bgAcc1" presStyleIdx="0" presStyleCnt="5">
        <dgm:presLayoutVars>
          <dgm:bulletEnabled val="1"/>
        </dgm:presLayoutVars>
      </dgm:prSet>
      <dgm:spPr/>
      <dgm:t>
        <a:bodyPr/>
        <a:lstStyle/>
        <a:p>
          <a:endParaRPr lang="en-US"/>
        </a:p>
      </dgm:t>
    </dgm:pt>
    <dgm:pt modelId="{063596EC-152D-469C-A75A-C096552CBE64}" type="pres">
      <dgm:prSet presAssocID="{91EAD8CB-7EB0-4B92-A08C-AC59CE193519}" presName="parentNode1" presStyleLbl="node1" presStyleIdx="0" presStyleCnt="5">
        <dgm:presLayoutVars>
          <dgm:chMax val="1"/>
          <dgm:bulletEnabled val="1"/>
        </dgm:presLayoutVars>
      </dgm:prSet>
      <dgm:spPr/>
      <dgm:t>
        <a:bodyPr/>
        <a:lstStyle/>
        <a:p>
          <a:endParaRPr lang="en-US"/>
        </a:p>
      </dgm:t>
    </dgm:pt>
    <dgm:pt modelId="{590483AA-3D18-4E29-B54B-DE4FB44DAD75}" type="pres">
      <dgm:prSet presAssocID="{91EAD8CB-7EB0-4B92-A08C-AC59CE193519}" presName="connSite1" presStyleCnt="0"/>
      <dgm:spPr/>
    </dgm:pt>
    <dgm:pt modelId="{D324D256-DAA7-4C00-AED1-479B3DC0ECA3}" type="pres">
      <dgm:prSet presAssocID="{E2F31B15-F179-4B20-B5E2-58C9EEEEDAEE}" presName="Name9" presStyleLbl="sibTrans2D1" presStyleIdx="0" presStyleCnt="4"/>
      <dgm:spPr/>
      <dgm:t>
        <a:bodyPr/>
        <a:lstStyle/>
        <a:p>
          <a:endParaRPr lang="en-US"/>
        </a:p>
      </dgm:t>
    </dgm:pt>
    <dgm:pt modelId="{8D9CD8A9-A159-41DC-9A51-6428ADF4D90E}" type="pres">
      <dgm:prSet presAssocID="{B461642D-B7B9-4426-9F75-11650FC249E4}" presName="composite2" presStyleCnt="0"/>
      <dgm:spPr/>
    </dgm:pt>
    <dgm:pt modelId="{FB0A4F37-CD9C-4ABC-9443-AEA656BA5ED8}" type="pres">
      <dgm:prSet presAssocID="{B461642D-B7B9-4426-9F75-11650FC249E4}" presName="dummyNode2" presStyleLbl="node1" presStyleIdx="0" presStyleCnt="5"/>
      <dgm:spPr/>
    </dgm:pt>
    <dgm:pt modelId="{361FA399-EEE8-4AF8-BAFE-F9952E9CFCD5}" type="pres">
      <dgm:prSet presAssocID="{B461642D-B7B9-4426-9F75-11650FC249E4}" presName="childNode2" presStyleLbl="bgAcc1" presStyleIdx="1" presStyleCnt="5">
        <dgm:presLayoutVars>
          <dgm:bulletEnabled val="1"/>
        </dgm:presLayoutVars>
      </dgm:prSet>
      <dgm:spPr/>
      <dgm:t>
        <a:bodyPr/>
        <a:lstStyle/>
        <a:p>
          <a:endParaRPr lang="en-US"/>
        </a:p>
      </dgm:t>
    </dgm:pt>
    <dgm:pt modelId="{093E0D72-1A0F-4803-A066-420BEA78AD53}" type="pres">
      <dgm:prSet presAssocID="{B461642D-B7B9-4426-9F75-11650FC249E4}" presName="childNode2tx" presStyleLbl="bgAcc1" presStyleIdx="1" presStyleCnt="5">
        <dgm:presLayoutVars>
          <dgm:bulletEnabled val="1"/>
        </dgm:presLayoutVars>
      </dgm:prSet>
      <dgm:spPr/>
      <dgm:t>
        <a:bodyPr/>
        <a:lstStyle/>
        <a:p>
          <a:endParaRPr lang="en-US"/>
        </a:p>
      </dgm:t>
    </dgm:pt>
    <dgm:pt modelId="{EEFC8BE4-BD44-4259-9D3B-DAE6F9C2AA89}" type="pres">
      <dgm:prSet presAssocID="{B461642D-B7B9-4426-9F75-11650FC249E4}" presName="parentNode2" presStyleLbl="node1" presStyleIdx="1" presStyleCnt="5">
        <dgm:presLayoutVars>
          <dgm:chMax val="0"/>
          <dgm:bulletEnabled val="1"/>
        </dgm:presLayoutVars>
      </dgm:prSet>
      <dgm:spPr/>
      <dgm:t>
        <a:bodyPr/>
        <a:lstStyle/>
        <a:p>
          <a:endParaRPr lang="en-US"/>
        </a:p>
      </dgm:t>
    </dgm:pt>
    <dgm:pt modelId="{019CA0E4-E323-499D-A457-58ABDA1FE575}" type="pres">
      <dgm:prSet presAssocID="{B461642D-B7B9-4426-9F75-11650FC249E4}" presName="connSite2" presStyleCnt="0"/>
      <dgm:spPr/>
    </dgm:pt>
    <dgm:pt modelId="{F71F5782-4B97-494E-B54E-414B7057EA00}" type="pres">
      <dgm:prSet presAssocID="{8A9D3248-CC69-4F51-B03D-215064644C14}" presName="Name18" presStyleLbl="sibTrans2D1" presStyleIdx="1" presStyleCnt="4"/>
      <dgm:spPr/>
      <dgm:t>
        <a:bodyPr/>
        <a:lstStyle/>
        <a:p>
          <a:endParaRPr lang="en-US"/>
        </a:p>
      </dgm:t>
    </dgm:pt>
    <dgm:pt modelId="{30D58B8D-CB19-4E2B-A34E-495A5675B94D}" type="pres">
      <dgm:prSet presAssocID="{6C932DB8-A845-4D96-8319-8B1AF897E82D}" presName="composite1" presStyleCnt="0"/>
      <dgm:spPr/>
    </dgm:pt>
    <dgm:pt modelId="{9C485EB3-B211-4661-9766-F7AEABF54277}" type="pres">
      <dgm:prSet presAssocID="{6C932DB8-A845-4D96-8319-8B1AF897E82D}" presName="dummyNode1" presStyleLbl="node1" presStyleIdx="1" presStyleCnt="5"/>
      <dgm:spPr/>
    </dgm:pt>
    <dgm:pt modelId="{2E6EC153-B405-4042-91E9-74B3F282649A}" type="pres">
      <dgm:prSet presAssocID="{6C932DB8-A845-4D96-8319-8B1AF897E82D}" presName="childNode1" presStyleLbl="bgAcc1" presStyleIdx="2" presStyleCnt="5">
        <dgm:presLayoutVars>
          <dgm:bulletEnabled val="1"/>
        </dgm:presLayoutVars>
      </dgm:prSet>
      <dgm:spPr/>
      <dgm:t>
        <a:bodyPr/>
        <a:lstStyle/>
        <a:p>
          <a:endParaRPr lang="en-US"/>
        </a:p>
      </dgm:t>
    </dgm:pt>
    <dgm:pt modelId="{1DC02EC9-1961-4B36-9BC3-B01023A4572C}" type="pres">
      <dgm:prSet presAssocID="{6C932DB8-A845-4D96-8319-8B1AF897E82D}" presName="childNode1tx" presStyleLbl="bgAcc1" presStyleIdx="2" presStyleCnt="5">
        <dgm:presLayoutVars>
          <dgm:bulletEnabled val="1"/>
        </dgm:presLayoutVars>
      </dgm:prSet>
      <dgm:spPr/>
      <dgm:t>
        <a:bodyPr/>
        <a:lstStyle/>
        <a:p>
          <a:endParaRPr lang="en-US"/>
        </a:p>
      </dgm:t>
    </dgm:pt>
    <dgm:pt modelId="{7E40B2EB-CB5C-4A54-99C5-7842FCEE22E4}" type="pres">
      <dgm:prSet presAssocID="{6C932DB8-A845-4D96-8319-8B1AF897E82D}" presName="parentNode1" presStyleLbl="node1" presStyleIdx="2" presStyleCnt="5">
        <dgm:presLayoutVars>
          <dgm:chMax val="1"/>
          <dgm:bulletEnabled val="1"/>
        </dgm:presLayoutVars>
      </dgm:prSet>
      <dgm:spPr/>
      <dgm:t>
        <a:bodyPr/>
        <a:lstStyle/>
        <a:p>
          <a:endParaRPr lang="en-US"/>
        </a:p>
      </dgm:t>
    </dgm:pt>
    <dgm:pt modelId="{CB9B120F-215C-46C1-9ADE-C18001879BF2}" type="pres">
      <dgm:prSet presAssocID="{6C932DB8-A845-4D96-8319-8B1AF897E82D}" presName="connSite1" presStyleCnt="0"/>
      <dgm:spPr/>
    </dgm:pt>
    <dgm:pt modelId="{976AE4DB-9E9C-488A-B65A-8EBA56B37551}" type="pres">
      <dgm:prSet presAssocID="{08BD88A4-11E6-40B3-9B39-F2ABDD4EC8C5}" presName="Name9" presStyleLbl="sibTrans2D1" presStyleIdx="2" presStyleCnt="4"/>
      <dgm:spPr/>
      <dgm:t>
        <a:bodyPr/>
        <a:lstStyle/>
        <a:p>
          <a:endParaRPr lang="en-US"/>
        </a:p>
      </dgm:t>
    </dgm:pt>
    <dgm:pt modelId="{4229D3D5-D3C1-45BD-BE23-F5256EBE02CF}" type="pres">
      <dgm:prSet presAssocID="{7B52AB91-D384-4A80-9A39-6DF95A23F98E}" presName="composite2" presStyleCnt="0"/>
      <dgm:spPr/>
    </dgm:pt>
    <dgm:pt modelId="{30055C80-27C9-4750-AD3E-A453A400A2D9}" type="pres">
      <dgm:prSet presAssocID="{7B52AB91-D384-4A80-9A39-6DF95A23F98E}" presName="dummyNode2" presStyleLbl="node1" presStyleIdx="2" presStyleCnt="5"/>
      <dgm:spPr/>
    </dgm:pt>
    <dgm:pt modelId="{1D2DA10C-E666-4A16-BC44-138482D5CE0C}" type="pres">
      <dgm:prSet presAssocID="{7B52AB91-D384-4A80-9A39-6DF95A23F98E}" presName="childNode2" presStyleLbl="bgAcc1" presStyleIdx="3" presStyleCnt="5">
        <dgm:presLayoutVars>
          <dgm:bulletEnabled val="1"/>
        </dgm:presLayoutVars>
      </dgm:prSet>
      <dgm:spPr/>
      <dgm:t>
        <a:bodyPr/>
        <a:lstStyle/>
        <a:p>
          <a:endParaRPr lang="en-US"/>
        </a:p>
      </dgm:t>
    </dgm:pt>
    <dgm:pt modelId="{7DB8EE91-F82B-44C9-A085-51C7FB5CB581}" type="pres">
      <dgm:prSet presAssocID="{7B52AB91-D384-4A80-9A39-6DF95A23F98E}" presName="childNode2tx" presStyleLbl="bgAcc1" presStyleIdx="3" presStyleCnt="5">
        <dgm:presLayoutVars>
          <dgm:bulletEnabled val="1"/>
        </dgm:presLayoutVars>
      </dgm:prSet>
      <dgm:spPr/>
      <dgm:t>
        <a:bodyPr/>
        <a:lstStyle/>
        <a:p>
          <a:endParaRPr lang="en-US"/>
        </a:p>
      </dgm:t>
    </dgm:pt>
    <dgm:pt modelId="{5EE782AC-C7F4-454E-8454-95CF96C36510}" type="pres">
      <dgm:prSet presAssocID="{7B52AB91-D384-4A80-9A39-6DF95A23F98E}" presName="parentNode2" presStyleLbl="node1" presStyleIdx="3" presStyleCnt="5">
        <dgm:presLayoutVars>
          <dgm:chMax val="0"/>
          <dgm:bulletEnabled val="1"/>
        </dgm:presLayoutVars>
      </dgm:prSet>
      <dgm:spPr/>
      <dgm:t>
        <a:bodyPr/>
        <a:lstStyle/>
        <a:p>
          <a:endParaRPr lang="en-US"/>
        </a:p>
      </dgm:t>
    </dgm:pt>
    <dgm:pt modelId="{8F1D0042-C65A-47E1-BDFD-FC7593E60CB1}" type="pres">
      <dgm:prSet presAssocID="{7B52AB91-D384-4A80-9A39-6DF95A23F98E}" presName="connSite2" presStyleCnt="0"/>
      <dgm:spPr/>
    </dgm:pt>
    <dgm:pt modelId="{00F2F57F-580C-4636-9769-E7E102A07896}" type="pres">
      <dgm:prSet presAssocID="{598ED799-3A19-4444-A5A5-A717D869AA54}" presName="Name18" presStyleLbl="sibTrans2D1" presStyleIdx="3" presStyleCnt="4"/>
      <dgm:spPr/>
      <dgm:t>
        <a:bodyPr/>
        <a:lstStyle/>
        <a:p>
          <a:endParaRPr lang="en-US"/>
        </a:p>
      </dgm:t>
    </dgm:pt>
    <dgm:pt modelId="{9ACE86CF-B0CB-4426-9660-EF2F9BCCB964}" type="pres">
      <dgm:prSet presAssocID="{4C63FB5D-C432-4025-BE15-48DDE0EE6E57}" presName="composite1" presStyleCnt="0"/>
      <dgm:spPr/>
    </dgm:pt>
    <dgm:pt modelId="{75C8CF60-2C39-4043-94D6-E50D98CACE1B}" type="pres">
      <dgm:prSet presAssocID="{4C63FB5D-C432-4025-BE15-48DDE0EE6E57}" presName="dummyNode1" presStyleLbl="node1" presStyleIdx="3" presStyleCnt="5"/>
      <dgm:spPr/>
    </dgm:pt>
    <dgm:pt modelId="{6C27152E-DC61-4772-9855-70083E3C0779}" type="pres">
      <dgm:prSet presAssocID="{4C63FB5D-C432-4025-BE15-48DDE0EE6E57}" presName="childNode1" presStyleLbl="bgAcc1" presStyleIdx="4" presStyleCnt="5">
        <dgm:presLayoutVars>
          <dgm:bulletEnabled val="1"/>
        </dgm:presLayoutVars>
      </dgm:prSet>
      <dgm:spPr/>
      <dgm:t>
        <a:bodyPr/>
        <a:lstStyle/>
        <a:p>
          <a:endParaRPr lang="en-US"/>
        </a:p>
      </dgm:t>
    </dgm:pt>
    <dgm:pt modelId="{9E8ECD12-009F-4D36-BC5F-D285AF144BA8}" type="pres">
      <dgm:prSet presAssocID="{4C63FB5D-C432-4025-BE15-48DDE0EE6E57}" presName="childNode1tx" presStyleLbl="bgAcc1" presStyleIdx="4" presStyleCnt="5">
        <dgm:presLayoutVars>
          <dgm:bulletEnabled val="1"/>
        </dgm:presLayoutVars>
      </dgm:prSet>
      <dgm:spPr/>
      <dgm:t>
        <a:bodyPr/>
        <a:lstStyle/>
        <a:p>
          <a:endParaRPr lang="en-US"/>
        </a:p>
      </dgm:t>
    </dgm:pt>
    <dgm:pt modelId="{734AEAFC-C09B-43B8-B435-28AA9DA582C5}" type="pres">
      <dgm:prSet presAssocID="{4C63FB5D-C432-4025-BE15-48DDE0EE6E57}" presName="parentNode1" presStyleLbl="node1" presStyleIdx="4" presStyleCnt="5">
        <dgm:presLayoutVars>
          <dgm:chMax val="1"/>
          <dgm:bulletEnabled val="1"/>
        </dgm:presLayoutVars>
      </dgm:prSet>
      <dgm:spPr/>
      <dgm:t>
        <a:bodyPr/>
        <a:lstStyle/>
        <a:p>
          <a:endParaRPr lang="en-US"/>
        </a:p>
      </dgm:t>
    </dgm:pt>
    <dgm:pt modelId="{983FA564-791E-4AB1-8E2C-1D4EEFE48F42}" type="pres">
      <dgm:prSet presAssocID="{4C63FB5D-C432-4025-BE15-48DDE0EE6E57}" presName="connSite1" presStyleCnt="0"/>
      <dgm:spPr/>
    </dgm:pt>
  </dgm:ptLst>
  <dgm:cxnLst>
    <dgm:cxn modelId="{02D0C4E8-975B-47A3-A37B-8A72D4A7585D}" type="presOf" srcId="{F75B4E24-A77E-4485-B66B-D3DE6DD11C1C}" destId="{2E6EC153-B405-4042-91E9-74B3F282649A}" srcOrd="0" destOrd="0" presId="urn:microsoft.com/office/officeart/2005/8/layout/hProcess4"/>
    <dgm:cxn modelId="{F0FADEB6-025F-4379-A2B0-BEF60928D906}" type="presOf" srcId="{EE7E5388-C47E-41D8-B863-ECE122D3D907}" destId="{093E0D72-1A0F-4803-A066-420BEA78AD53}" srcOrd="1" destOrd="1" presId="urn:microsoft.com/office/officeart/2005/8/layout/hProcess4"/>
    <dgm:cxn modelId="{942ABCD3-A082-4A71-801A-A940A7B9E751}" type="presOf" srcId="{598ED799-3A19-4444-A5A5-A717D869AA54}" destId="{00F2F57F-580C-4636-9769-E7E102A07896}" srcOrd="0" destOrd="0" presId="urn:microsoft.com/office/officeart/2005/8/layout/hProcess4"/>
    <dgm:cxn modelId="{FB9E0C29-BEBD-4018-98DF-893C906E4F5F}" type="presOf" srcId="{1CC8EE79-14FE-4317-8936-60BD27AA0375}" destId="{1D2DA10C-E666-4A16-BC44-138482D5CE0C}" srcOrd="0" destOrd="1" presId="urn:microsoft.com/office/officeart/2005/8/layout/hProcess4"/>
    <dgm:cxn modelId="{98757C73-FBBE-418B-909D-61E06C76EE68}" type="presOf" srcId="{FD838425-D391-40D0-BCDD-BA30034A450B}" destId="{2E6EC153-B405-4042-91E9-74B3F282649A}" srcOrd="0" destOrd="1" presId="urn:microsoft.com/office/officeart/2005/8/layout/hProcess4"/>
    <dgm:cxn modelId="{F623300E-6034-43C6-9FBD-F14D420871A8}" srcId="{B461642D-B7B9-4426-9F75-11650FC249E4}" destId="{EE7E5388-C47E-41D8-B863-ECE122D3D907}" srcOrd="1" destOrd="0" parTransId="{B2F9A559-4E43-4F74-8741-AC7F273578F7}" sibTransId="{E9A50538-70CB-46D9-A9D0-E0538A7AAF8E}"/>
    <dgm:cxn modelId="{03B3E505-FCB9-4A42-9A2F-6F436CAF15B6}" type="presOf" srcId="{4D91C4B7-5C6F-4254-A55C-2631BC1AFB49}" destId="{6E34B294-C9BA-4577-9553-62789A70057D}" srcOrd="0" destOrd="0" presId="urn:microsoft.com/office/officeart/2005/8/layout/hProcess4"/>
    <dgm:cxn modelId="{D8195988-D571-45F9-B676-771886D48C68}" type="presOf" srcId="{A4C9B46F-4A28-4D58-BE3E-5F830031644B}" destId="{9E8ECD12-009F-4D36-BC5F-D285AF144BA8}" srcOrd="1" destOrd="1" presId="urn:microsoft.com/office/officeart/2005/8/layout/hProcess4"/>
    <dgm:cxn modelId="{DD728B27-A5DE-4B8F-8F35-1C2B91F09EBF}" type="presOf" srcId="{FD838425-D391-40D0-BCDD-BA30034A450B}" destId="{1DC02EC9-1961-4B36-9BC3-B01023A4572C}" srcOrd="1" destOrd="1" presId="urn:microsoft.com/office/officeart/2005/8/layout/hProcess4"/>
    <dgm:cxn modelId="{3189234F-9108-4F5F-9863-D7510EA6E89F}" type="presOf" srcId="{1CC8EE79-14FE-4317-8936-60BD27AA0375}" destId="{7DB8EE91-F82B-44C9-A085-51C7FB5CB581}" srcOrd="1" destOrd="1" presId="urn:microsoft.com/office/officeart/2005/8/layout/hProcess4"/>
    <dgm:cxn modelId="{30C09A51-40D6-459B-8A5E-F54D526E148B}" type="presOf" srcId="{C49D815B-493B-4454-90BA-91A73EAB1304}" destId="{A459CB2C-8FE2-4E88-AD84-A24B7F7D4011}" srcOrd="1" destOrd="0" presId="urn:microsoft.com/office/officeart/2005/8/layout/hProcess4"/>
    <dgm:cxn modelId="{5C173B0B-A2CA-4DD4-8793-ACE997B50425}" type="presOf" srcId="{61140FCC-6A16-4581-AC25-D320AE0B0D04}" destId="{A459CB2C-8FE2-4E88-AD84-A24B7F7D4011}" srcOrd="1" destOrd="1" presId="urn:microsoft.com/office/officeart/2005/8/layout/hProcess4"/>
    <dgm:cxn modelId="{CAA3E5E1-7DAA-431F-AE81-9C60F7A96929}" type="presOf" srcId="{E2F31B15-F179-4B20-B5E2-58C9EEEEDAEE}" destId="{D324D256-DAA7-4C00-AED1-479B3DC0ECA3}" srcOrd="0" destOrd="0" presId="urn:microsoft.com/office/officeart/2005/8/layout/hProcess4"/>
    <dgm:cxn modelId="{E486DE1D-532B-4545-8864-83A0D89BBE68}" srcId="{7B52AB91-D384-4A80-9A39-6DF95A23F98E}" destId="{4781F4F9-0AE0-4578-AA02-B02C1D27B954}" srcOrd="0" destOrd="0" parTransId="{72E91C1D-4515-4381-A205-27A2CC123006}" sibTransId="{089C6DA2-38D8-4F56-A291-A6ED6F5B15AD}"/>
    <dgm:cxn modelId="{A34CCA70-1FE5-47EE-8A28-FE5438EFF487}" srcId="{4D91C4B7-5C6F-4254-A55C-2631BC1AFB49}" destId="{6C932DB8-A845-4D96-8319-8B1AF897E82D}" srcOrd="2" destOrd="0" parTransId="{1E222DF0-E376-4B5A-82E5-A7D1176BEBBB}" sibTransId="{08BD88A4-11E6-40B3-9B39-F2ABDD4EC8C5}"/>
    <dgm:cxn modelId="{25DDA63A-2749-4E3A-8225-9DF4654D195E}" type="presOf" srcId="{EE7E5388-C47E-41D8-B863-ECE122D3D907}" destId="{361FA399-EEE8-4AF8-BAFE-F9952E9CFCD5}" srcOrd="0" destOrd="1" presId="urn:microsoft.com/office/officeart/2005/8/layout/hProcess4"/>
    <dgm:cxn modelId="{E6040E8D-48B7-4F3D-A770-2C097AFD888A}" srcId="{6C932DB8-A845-4D96-8319-8B1AF897E82D}" destId="{F75B4E24-A77E-4485-B66B-D3DE6DD11C1C}" srcOrd="0" destOrd="0" parTransId="{CEA0EDA9-A8B9-477D-A48F-0CC38E604B23}" sibTransId="{7374B453-75BC-49BF-B1F4-81F5DC71EA57}"/>
    <dgm:cxn modelId="{57B5B67C-5CC2-48B3-9AD4-6517520F8E8E}" srcId="{4C63FB5D-C432-4025-BE15-48DDE0EE6E57}" destId="{A3F52496-5A8F-451C-AC92-746111998754}" srcOrd="0" destOrd="0" parTransId="{1509EB53-D42D-458E-A002-CBF1384725C0}" sibTransId="{DA994FAA-5A20-4C1D-9BF8-4625452C68FF}"/>
    <dgm:cxn modelId="{4E84BE3B-3620-4C52-AA2E-D76295636AE7}" type="presOf" srcId="{61140FCC-6A16-4581-AC25-D320AE0B0D04}" destId="{E20ABC5A-2258-4D7D-A22E-88CD37A9E79F}" srcOrd="0" destOrd="1" presId="urn:microsoft.com/office/officeart/2005/8/layout/hProcess4"/>
    <dgm:cxn modelId="{1FDC2C2E-8CE4-4473-82A1-1927B277B1D9}" type="presOf" srcId="{08BD88A4-11E6-40B3-9B39-F2ABDD4EC8C5}" destId="{976AE4DB-9E9C-488A-B65A-8EBA56B37551}" srcOrd="0" destOrd="0" presId="urn:microsoft.com/office/officeart/2005/8/layout/hProcess4"/>
    <dgm:cxn modelId="{3E8F47A2-1975-45CA-8F5D-DEF9833ADC40}" srcId="{4D91C4B7-5C6F-4254-A55C-2631BC1AFB49}" destId="{91EAD8CB-7EB0-4B92-A08C-AC59CE193519}" srcOrd="0" destOrd="0" parTransId="{2D356145-EE99-470D-AF90-0CCBD9528F4E}" sibTransId="{E2F31B15-F179-4B20-B5E2-58C9EEEEDAEE}"/>
    <dgm:cxn modelId="{E35CD68F-5A56-4C80-B799-621F7D4572BC}" type="presOf" srcId="{B461642D-B7B9-4426-9F75-11650FC249E4}" destId="{EEFC8BE4-BD44-4259-9D3B-DAE6F9C2AA89}" srcOrd="0" destOrd="0" presId="urn:microsoft.com/office/officeart/2005/8/layout/hProcess4"/>
    <dgm:cxn modelId="{74BD08C2-44DC-4774-A1DA-8FFE7858263B}" type="presOf" srcId="{C49D815B-493B-4454-90BA-91A73EAB1304}" destId="{E20ABC5A-2258-4D7D-A22E-88CD37A9E79F}" srcOrd="0" destOrd="0" presId="urn:microsoft.com/office/officeart/2005/8/layout/hProcess4"/>
    <dgm:cxn modelId="{B54993CB-D4E5-423B-B699-69D20941AAC5}" srcId="{B461642D-B7B9-4426-9F75-11650FC249E4}" destId="{BEE65149-BD2E-461F-B1B0-3D51900F54D3}" srcOrd="0" destOrd="0" parTransId="{E5EFE3B4-3502-471E-81FE-F9ACA7EA153F}" sibTransId="{7B78734F-959E-4A2D-BCEE-3EE9D7355D3B}"/>
    <dgm:cxn modelId="{E1631AB4-6072-4D06-AAE5-C8786925BB48}" type="presOf" srcId="{4C63FB5D-C432-4025-BE15-48DDE0EE6E57}" destId="{734AEAFC-C09B-43B8-B435-28AA9DA582C5}" srcOrd="0" destOrd="0" presId="urn:microsoft.com/office/officeart/2005/8/layout/hProcess4"/>
    <dgm:cxn modelId="{4BE7408B-5E98-4C52-82B8-A77D71ADB7C8}" type="presOf" srcId="{4781F4F9-0AE0-4578-AA02-B02C1D27B954}" destId="{7DB8EE91-F82B-44C9-A085-51C7FB5CB581}" srcOrd="1" destOrd="0" presId="urn:microsoft.com/office/officeart/2005/8/layout/hProcess4"/>
    <dgm:cxn modelId="{AFE16D9E-29E8-4E19-9FF6-B3019BECC927}" srcId="{7B52AB91-D384-4A80-9A39-6DF95A23F98E}" destId="{1CC8EE79-14FE-4317-8936-60BD27AA0375}" srcOrd="1" destOrd="0" parTransId="{1FCDD5E5-7383-4A7E-8787-AFEF815E66F2}" sibTransId="{546CD3BA-654D-4282-9906-EB4BFC56BF20}"/>
    <dgm:cxn modelId="{8D0381A4-CFA0-42D9-85BD-43281BCC332A}" type="presOf" srcId="{6C932DB8-A845-4D96-8319-8B1AF897E82D}" destId="{7E40B2EB-CB5C-4A54-99C5-7842FCEE22E4}" srcOrd="0" destOrd="0" presId="urn:microsoft.com/office/officeart/2005/8/layout/hProcess4"/>
    <dgm:cxn modelId="{593373E1-61D9-4BAE-BF00-E2FDFEC13E97}" type="presOf" srcId="{BEE65149-BD2E-461F-B1B0-3D51900F54D3}" destId="{093E0D72-1A0F-4803-A066-420BEA78AD53}" srcOrd="1" destOrd="0" presId="urn:microsoft.com/office/officeart/2005/8/layout/hProcess4"/>
    <dgm:cxn modelId="{438A95A6-94CB-4E86-9AF0-722E049321CF}" type="presOf" srcId="{91EAD8CB-7EB0-4B92-A08C-AC59CE193519}" destId="{063596EC-152D-469C-A75A-C096552CBE64}" srcOrd="0" destOrd="0" presId="urn:microsoft.com/office/officeart/2005/8/layout/hProcess4"/>
    <dgm:cxn modelId="{A6B4161E-FA74-4006-98EC-36E16AD3538F}" type="presOf" srcId="{A3F52496-5A8F-451C-AC92-746111998754}" destId="{9E8ECD12-009F-4D36-BC5F-D285AF144BA8}" srcOrd="1" destOrd="0" presId="urn:microsoft.com/office/officeart/2005/8/layout/hProcess4"/>
    <dgm:cxn modelId="{6EB9942D-FB2A-407C-851F-1FB37D37101A}" type="presOf" srcId="{F75B4E24-A77E-4485-B66B-D3DE6DD11C1C}" destId="{1DC02EC9-1961-4B36-9BC3-B01023A4572C}" srcOrd="1" destOrd="0" presId="urn:microsoft.com/office/officeart/2005/8/layout/hProcess4"/>
    <dgm:cxn modelId="{F03938F5-3781-40ED-87F0-02D7E01D8811}" srcId="{4C63FB5D-C432-4025-BE15-48DDE0EE6E57}" destId="{A4C9B46F-4A28-4D58-BE3E-5F830031644B}" srcOrd="1" destOrd="0" parTransId="{14EBC2FA-1253-4E05-8566-A5B2DF0C5222}" sibTransId="{E8D49D4C-76ED-48F5-B65D-8E750246CF24}"/>
    <dgm:cxn modelId="{23BF0822-C82E-4734-8028-8E5A6DD34ECA}" srcId="{4D91C4B7-5C6F-4254-A55C-2631BC1AFB49}" destId="{4C63FB5D-C432-4025-BE15-48DDE0EE6E57}" srcOrd="4" destOrd="0" parTransId="{EA58E3A4-57C0-4097-8EF0-D9F50B7A1BCD}" sibTransId="{601F913B-F551-4194-814C-56328A18AC81}"/>
    <dgm:cxn modelId="{20B2E2FA-2FF2-404F-B94A-C084749CF073}" srcId="{91EAD8CB-7EB0-4B92-A08C-AC59CE193519}" destId="{C49D815B-493B-4454-90BA-91A73EAB1304}" srcOrd="0" destOrd="0" parTransId="{38A6349E-A42D-497B-A717-3D0E064E7D67}" sibTransId="{B9287332-F0A0-447F-8423-10A705E5F2E0}"/>
    <dgm:cxn modelId="{6C0B7E35-ACF4-41D2-964C-787F138ABD6D}" srcId="{4D91C4B7-5C6F-4254-A55C-2631BC1AFB49}" destId="{B461642D-B7B9-4426-9F75-11650FC249E4}" srcOrd="1" destOrd="0" parTransId="{51E851C6-5870-46EE-9A91-58BC6B8E1850}" sibTransId="{8A9D3248-CC69-4F51-B03D-215064644C14}"/>
    <dgm:cxn modelId="{4234B51F-0F11-4D96-9D52-BF8EACD8C09F}" srcId="{6C932DB8-A845-4D96-8319-8B1AF897E82D}" destId="{FD838425-D391-40D0-BCDD-BA30034A450B}" srcOrd="1" destOrd="0" parTransId="{2F05620C-D0AA-46DD-9A9E-4917669AC142}" sibTransId="{9C87E1F0-07F4-4254-99B9-1BC13F81C6C7}"/>
    <dgm:cxn modelId="{1BF0967B-142D-4667-883F-1287C77B5DE4}" type="presOf" srcId="{7B52AB91-D384-4A80-9A39-6DF95A23F98E}" destId="{5EE782AC-C7F4-454E-8454-95CF96C36510}" srcOrd="0" destOrd="0" presId="urn:microsoft.com/office/officeart/2005/8/layout/hProcess4"/>
    <dgm:cxn modelId="{79F35D2F-2CC0-425C-B81B-20123FD3F2C7}" type="presOf" srcId="{BEE65149-BD2E-461F-B1B0-3D51900F54D3}" destId="{361FA399-EEE8-4AF8-BAFE-F9952E9CFCD5}" srcOrd="0" destOrd="0" presId="urn:microsoft.com/office/officeart/2005/8/layout/hProcess4"/>
    <dgm:cxn modelId="{E425884B-D55D-4266-BB11-811F8CF0EEF6}" type="presOf" srcId="{A3F52496-5A8F-451C-AC92-746111998754}" destId="{6C27152E-DC61-4772-9855-70083E3C0779}" srcOrd="0" destOrd="0" presId="urn:microsoft.com/office/officeart/2005/8/layout/hProcess4"/>
    <dgm:cxn modelId="{A0CD2ACF-00A9-4CAD-86E5-D413E7AE1EE2}" srcId="{4D91C4B7-5C6F-4254-A55C-2631BC1AFB49}" destId="{7B52AB91-D384-4A80-9A39-6DF95A23F98E}" srcOrd="3" destOrd="0" parTransId="{0AC1E8DD-6677-4389-A7C9-61A61E106BE9}" sibTransId="{598ED799-3A19-4444-A5A5-A717D869AA54}"/>
    <dgm:cxn modelId="{57E7832B-17EE-4808-BD45-B06BA513BD3E}" srcId="{91EAD8CB-7EB0-4B92-A08C-AC59CE193519}" destId="{61140FCC-6A16-4581-AC25-D320AE0B0D04}" srcOrd="1" destOrd="0" parTransId="{DD2537EB-67AC-4A6A-8F3B-C0A4452626D3}" sibTransId="{D829A5F1-731A-4ED9-A2E2-FF5DE064147C}"/>
    <dgm:cxn modelId="{F0BE9166-1CE4-4A39-8B24-20DA00940A3F}" type="presOf" srcId="{A4C9B46F-4A28-4D58-BE3E-5F830031644B}" destId="{6C27152E-DC61-4772-9855-70083E3C0779}" srcOrd="0" destOrd="1" presId="urn:microsoft.com/office/officeart/2005/8/layout/hProcess4"/>
    <dgm:cxn modelId="{942E83F4-D065-41C8-9F41-BA4BBBBCC268}" type="presOf" srcId="{8A9D3248-CC69-4F51-B03D-215064644C14}" destId="{F71F5782-4B97-494E-B54E-414B7057EA00}" srcOrd="0" destOrd="0" presId="urn:microsoft.com/office/officeart/2005/8/layout/hProcess4"/>
    <dgm:cxn modelId="{EA50041D-6345-40BF-9396-BAF3C9B8F1F6}" type="presOf" srcId="{4781F4F9-0AE0-4578-AA02-B02C1D27B954}" destId="{1D2DA10C-E666-4A16-BC44-138482D5CE0C}" srcOrd="0" destOrd="0" presId="urn:microsoft.com/office/officeart/2005/8/layout/hProcess4"/>
    <dgm:cxn modelId="{D8D3990A-D333-4E6A-96B5-AC468AB54F77}" type="presParOf" srcId="{6E34B294-C9BA-4577-9553-62789A70057D}" destId="{1858366F-DF9E-401C-A5D2-2ECF66E13C2D}" srcOrd="0" destOrd="0" presId="urn:microsoft.com/office/officeart/2005/8/layout/hProcess4"/>
    <dgm:cxn modelId="{BBA60B04-8D37-4B5E-B535-D7EA68795F14}" type="presParOf" srcId="{6E34B294-C9BA-4577-9553-62789A70057D}" destId="{E1D89EB7-472A-4239-9975-8705C90820B5}" srcOrd="1" destOrd="0" presId="urn:microsoft.com/office/officeart/2005/8/layout/hProcess4"/>
    <dgm:cxn modelId="{287DAE2F-6275-4D26-AE2D-F9C0290CB175}" type="presParOf" srcId="{6E34B294-C9BA-4577-9553-62789A70057D}" destId="{5FBB8966-0A08-42BF-A915-0063ABF5D36B}" srcOrd="2" destOrd="0" presId="urn:microsoft.com/office/officeart/2005/8/layout/hProcess4"/>
    <dgm:cxn modelId="{2231B913-19AE-4EAF-897C-A709C7865420}" type="presParOf" srcId="{5FBB8966-0A08-42BF-A915-0063ABF5D36B}" destId="{E6A90188-59E6-4AB5-94CD-D1F971B7B5BD}" srcOrd="0" destOrd="0" presId="urn:microsoft.com/office/officeart/2005/8/layout/hProcess4"/>
    <dgm:cxn modelId="{79584644-D3A5-40F5-83B3-56AC7A46F7ED}" type="presParOf" srcId="{E6A90188-59E6-4AB5-94CD-D1F971B7B5BD}" destId="{C98AC336-7A93-4FA7-A629-14A7EF253148}" srcOrd="0" destOrd="0" presId="urn:microsoft.com/office/officeart/2005/8/layout/hProcess4"/>
    <dgm:cxn modelId="{D81190E8-1FA3-44D4-A958-8BB89A3FC23E}" type="presParOf" srcId="{E6A90188-59E6-4AB5-94CD-D1F971B7B5BD}" destId="{E20ABC5A-2258-4D7D-A22E-88CD37A9E79F}" srcOrd="1" destOrd="0" presId="urn:microsoft.com/office/officeart/2005/8/layout/hProcess4"/>
    <dgm:cxn modelId="{7DF0722F-9C80-4114-BD41-FE8ECF941E11}" type="presParOf" srcId="{E6A90188-59E6-4AB5-94CD-D1F971B7B5BD}" destId="{A459CB2C-8FE2-4E88-AD84-A24B7F7D4011}" srcOrd="2" destOrd="0" presId="urn:microsoft.com/office/officeart/2005/8/layout/hProcess4"/>
    <dgm:cxn modelId="{BC6B298C-67E0-42EE-B10F-0B5FF71002D2}" type="presParOf" srcId="{E6A90188-59E6-4AB5-94CD-D1F971B7B5BD}" destId="{063596EC-152D-469C-A75A-C096552CBE64}" srcOrd="3" destOrd="0" presId="urn:microsoft.com/office/officeart/2005/8/layout/hProcess4"/>
    <dgm:cxn modelId="{79A20ECF-7032-4874-A346-A907A13E7C2B}" type="presParOf" srcId="{E6A90188-59E6-4AB5-94CD-D1F971B7B5BD}" destId="{590483AA-3D18-4E29-B54B-DE4FB44DAD75}" srcOrd="4" destOrd="0" presId="urn:microsoft.com/office/officeart/2005/8/layout/hProcess4"/>
    <dgm:cxn modelId="{E83EC600-6A15-411B-B4F7-D9E86E35B044}" type="presParOf" srcId="{5FBB8966-0A08-42BF-A915-0063ABF5D36B}" destId="{D324D256-DAA7-4C00-AED1-479B3DC0ECA3}" srcOrd="1" destOrd="0" presId="urn:microsoft.com/office/officeart/2005/8/layout/hProcess4"/>
    <dgm:cxn modelId="{FB95FE66-245E-4965-B8B5-7832E1F34B1C}" type="presParOf" srcId="{5FBB8966-0A08-42BF-A915-0063ABF5D36B}" destId="{8D9CD8A9-A159-41DC-9A51-6428ADF4D90E}" srcOrd="2" destOrd="0" presId="urn:microsoft.com/office/officeart/2005/8/layout/hProcess4"/>
    <dgm:cxn modelId="{019EB0D9-9ABD-485D-89D4-272B0014EB7F}" type="presParOf" srcId="{8D9CD8A9-A159-41DC-9A51-6428ADF4D90E}" destId="{FB0A4F37-CD9C-4ABC-9443-AEA656BA5ED8}" srcOrd="0" destOrd="0" presId="urn:microsoft.com/office/officeart/2005/8/layout/hProcess4"/>
    <dgm:cxn modelId="{D7946BDC-D003-4B35-9B79-84AD358C38A1}" type="presParOf" srcId="{8D9CD8A9-A159-41DC-9A51-6428ADF4D90E}" destId="{361FA399-EEE8-4AF8-BAFE-F9952E9CFCD5}" srcOrd="1" destOrd="0" presId="urn:microsoft.com/office/officeart/2005/8/layout/hProcess4"/>
    <dgm:cxn modelId="{40044FF4-21E5-4882-B3E6-DCF924C329CB}" type="presParOf" srcId="{8D9CD8A9-A159-41DC-9A51-6428ADF4D90E}" destId="{093E0D72-1A0F-4803-A066-420BEA78AD53}" srcOrd="2" destOrd="0" presId="urn:microsoft.com/office/officeart/2005/8/layout/hProcess4"/>
    <dgm:cxn modelId="{1AFCB9CD-31E9-4D12-BAD7-766614A1F45F}" type="presParOf" srcId="{8D9CD8A9-A159-41DC-9A51-6428ADF4D90E}" destId="{EEFC8BE4-BD44-4259-9D3B-DAE6F9C2AA89}" srcOrd="3" destOrd="0" presId="urn:microsoft.com/office/officeart/2005/8/layout/hProcess4"/>
    <dgm:cxn modelId="{9E0C0315-98C1-4E0C-B5E8-0426B99FE7A1}" type="presParOf" srcId="{8D9CD8A9-A159-41DC-9A51-6428ADF4D90E}" destId="{019CA0E4-E323-499D-A457-58ABDA1FE575}" srcOrd="4" destOrd="0" presId="urn:microsoft.com/office/officeart/2005/8/layout/hProcess4"/>
    <dgm:cxn modelId="{53B24109-F989-44F9-B1C9-B4DA2ED9BE6B}" type="presParOf" srcId="{5FBB8966-0A08-42BF-A915-0063ABF5D36B}" destId="{F71F5782-4B97-494E-B54E-414B7057EA00}" srcOrd="3" destOrd="0" presId="urn:microsoft.com/office/officeart/2005/8/layout/hProcess4"/>
    <dgm:cxn modelId="{CF7F68B1-3ED5-4A22-9639-572E074DD9BC}" type="presParOf" srcId="{5FBB8966-0A08-42BF-A915-0063ABF5D36B}" destId="{30D58B8D-CB19-4E2B-A34E-495A5675B94D}" srcOrd="4" destOrd="0" presId="urn:microsoft.com/office/officeart/2005/8/layout/hProcess4"/>
    <dgm:cxn modelId="{79C0B9ED-23DA-4F0D-B531-CE818DD3B3BB}" type="presParOf" srcId="{30D58B8D-CB19-4E2B-A34E-495A5675B94D}" destId="{9C485EB3-B211-4661-9766-F7AEABF54277}" srcOrd="0" destOrd="0" presId="urn:microsoft.com/office/officeart/2005/8/layout/hProcess4"/>
    <dgm:cxn modelId="{97CDC7EB-5851-4023-B71D-28D99867DC65}" type="presParOf" srcId="{30D58B8D-CB19-4E2B-A34E-495A5675B94D}" destId="{2E6EC153-B405-4042-91E9-74B3F282649A}" srcOrd="1" destOrd="0" presId="urn:microsoft.com/office/officeart/2005/8/layout/hProcess4"/>
    <dgm:cxn modelId="{92636302-3E12-4DB0-AAC4-706481C1A0E9}" type="presParOf" srcId="{30D58B8D-CB19-4E2B-A34E-495A5675B94D}" destId="{1DC02EC9-1961-4B36-9BC3-B01023A4572C}" srcOrd="2" destOrd="0" presId="urn:microsoft.com/office/officeart/2005/8/layout/hProcess4"/>
    <dgm:cxn modelId="{3B907D70-5BD3-409C-9A7A-D7EF7670D311}" type="presParOf" srcId="{30D58B8D-CB19-4E2B-A34E-495A5675B94D}" destId="{7E40B2EB-CB5C-4A54-99C5-7842FCEE22E4}" srcOrd="3" destOrd="0" presId="urn:microsoft.com/office/officeart/2005/8/layout/hProcess4"/>
    <dgm:cxn modelId="{5B705D0A-2B10-4A2E-88A4-CB8F31D1B470}" type="presParOf" srcId="{30D58B8D-CB19-4E2B-A34E-495A5675B94D}" destId="{CB9B120F-215C-46C1-9ADE-C18001879BF2}" srcOrd="4" destOrd="0" presId="urn:microsoft.com/office/officeart/2005/8/layout/hProcess4"/>
    <dgm:cxn modelId="{8E17CCF2-9F13-4FD5-8367-D903BBE8F4A8}" type="presParOf" srcId="{5FBB8966-0A08-42BF-A915-0063ABF5D36B}" destId="{976AE4DB-9E9C-488A-B65A-8EBA56B37551}" srcOrd="5" destOrd="0" presId="urn:microsoft.com/office/officeart/2005/8/layout/hProcess4"/>
    <dgm:cxn modelId="{6303E561-2D82-4AB3-882A-462227D39E8D}" type="presParOf" srcId="{5FBB8966-0A08-42BF-A915-0063ABF5D36B}" destId="{4229D3D5-D3C1-45BD-BE23-F5256EBE02CF}" srcOrd="6" destOrd="0" presId="urn:microsoft.com/office/officeart/2005/8/layout/hProcess4"/>
    <dgm:cxn modelId="{1340975C-CA30-42A8-BC4C-E23B5E766575}" type="presParOf" srcId="{4229D3D5-D3C1-45BD-BE23-F5256EBE02CF}" destId="{30055C80-27C9-4750-AD3E-A453A400A2D9}" srcOrd="0" destOrd="0" presId="urn:microsoft.com/office/officeart/2005/8/layout/hProcess4"/>
    <dgm:cxn modelId="{7A4BC970-5883-4425-ADAE-E9AEAEB88621}" type="presParOf" srcId="{4229D3D5-D3C1-45BD-BE23-F5256EBE02CF}" destId="{1D2DA10C-E666-4A16-BC44-138482D5CE0C}" srcOrd="1" destOrd="0" presId="urn:microsoft.com/office/officeart/2005/8/layout/hProcess4"/>
    <dgm:cxn modelId="{4A750B23-23D2-4830-A0D0-69FB26788212}" type="presParOf" srcId="{4229D3D5-D3C1-45BD-BE23-F5256EBE02CF}" destId="{7DB8EE91-F82B-44C9-A085-51C7FB5CB581}" srcOrd="2" destOrd="0" presId="urn:microsoft.com/office/officeart/2005/8/layout/hProcess4"/>
    <dgm:cxn modelId="{A59F37FD-C72D-4FD9-89DF-9EB4C54746D2}" type="presParOf" srcId="{4229D3D5-D3C1-45BD-BE23-F5256EBE02CF}" destId="{5EE782AC-C7F4-454E-8454-95CF96C36510}" srcOrd="3" destOrd="0" presId="urn:microsoft.com/office/officeart/2005/8/layout/hProcess4"/>
    <dgm:cxn modelId="{6A1A11CC-9552-4613-B28E-34258250CDE8}" type="presParOf" srcId="{4229D3D5-D3C1-45BD-BE23-F5256EBE02CF}" destId="{8F1D0042-C65A-47E1-BDFD-FC7593E60CB1}" srcOrd="4" destOrd="0" presId="urn:microsoft.com/office/officeart/2005/8/layout/hProcess4"/>
    <dgm:cxn modelId="{EF05613A-FE4E-4937-BF52-110BDDF971EB}" type="presParOf" srcId="{5FBB8966-0A08-42BF-A915-0063ABF5D36B}" destId="{00F2F57F-580C-4636-9769-E7E102A07896}" srcOrd="7" destOrd="0" presId="urn:microsoft.com/office/officeart/2005/8/layout/hProcess4"/>
    <dgm:cxn modelId="{96C1915C-E8E7-4278-91E2-F408B942F684}" type="presParOf" srcId="{5FBB8966-0A08-42BF-A915-0063ABF5D36B}" destId="{9ACE86CF-B0CB-4426-9660-EF2F9BCCB964}" srcOrd="8" destOrd="0" presId="urn:microsoft.com/office/officeart/2005/8/layout/hProcess4"/>
    <dgm:cxn modelId="{C7129693-361C-4463-AF34-FD1EFFEE1BD6}" type="presParOf" srcId="{9ACE86CF-B0CB-4426-9660-EF2F9BCCB964}" destId="{75C8CF60-2C39-4043-94D6-E50D98CACE1B}" srcOrd="0" destOrd="0" presId="urn:microsoft.com/office/officeart/2005/8/layout/hProcess4"/>
    <dgm:cxn modelId="{298B7357-4F62-48AB-B3E1-004F0BAEA962}" type="presParOf" srcId="{9ACE86CF-B0CB-4426-9660-EF2F9BCCB964}" destId="{6C27152E-DC61-4772-9855-70083E3C0779}" srcOrd="1" destOrd="0" presId="urn:microsoft.com/office/officeart/2005/8/layout/hProcess4"/>
    <dgm:cxn modelId="{EAF3E9D2-6464-4B3F-9761-9A460B7702E3}" type="presParOf" srcId="{9ACE86CF-B0CB-4426-9660-EF2F9BCCB964}" destId="{9E8ECD12-009F-4D36-BC5F-D285AF144BA8}" srcOrd="2" destOrd="0" presId="urn:microsoft.com/office/officeart/2005/8/layout/hProcess4"/>
    <dgm:cxn modelId="{555FCF40-A3BD-4FEA-AF16-B327E3B06A73}" type="presParOf" srcId="{9ACE86CF-B0CB-4426-9660-EF2F9BCCB964}" destId="{734AEAFC-C09B-43B8-B435-28AA9DA582C5}" srcOrd="3" destOrd="0" presId="urn:microsoft.com/office/officeart/2005/8/layout/hProcess4"/>
    <dgm:cxn modelId="{E657A452-6CA9-4345-AD56-0EAB33090FB1}" type="presParOf" srcId="{9ACE86CF-B0CB-4426-9660-EF2F9BCCB964}" destId="{983FA564-791E-4AB1-8E2C-1D4EEFE48F4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AA71C5-98AA-48AE-9EAD-72A63E3EEFD5}" type="doc">
      <dgm:prSet loTypeId="urn:microsoft.com/office/officeart/2005/8/layout/process3" loCatId="process" qsTypeId="urn:microsoft.com/office/officeart/2005/8/quickstyle/simple1" qsCatId="simple" csTypeId="urn:microsoft.com/office/officeart/2005/8/colors/accent0_2" csCatId="mainScheme" phldr="1"/>
      <dgm:spPr/>
      <dgm:t>
        <a:bodyPr/>
        <a:lstStyle/>
        <a:p>
          <a:endParaRPr lang="en-US"/>
        </a:p>
      </dgm:t>
    </dgm:pt>
    <dgm:pt modelId="{0925F05B-A4D5-450E-AFC3-B3D0F7FEB186}">
      <dgm:prSet phldrT="[Texto]" custT="1"/>
      <dgm:spPr/>
      <dgm:t>
        <a:bodyPr/>
        <a:lstStyle/>
        <a:p>
          <a:r>
            <a:rPr lang="pt-BR" sz="1050" dirty="0" smtClean="0"/>
            <a:t>1960</a:t>
          </a:r>
          <a:endParaRPr lang="en-US" sz="1050" dirty="0"/>
        </a:p>
      </dgm:t>
    </dgm:pt>
    <dgm:pt modelId="{5A448650-3AF8-42B2-9611-C020CEA0678E}" type="parTrans" cxnId="{7AF3B305-650F-4FA7-81B8-5448C3E6F363}">
      <dgm:prSet/>
      <dgm:spPr/>
      <dgm:t>
        <a:bodyPr/>
        <a:lstStyle/>
        <a:p>
          <a:endParaRPr lang="en-US" sz="2400"/>
        </a:p>
      </dgm:t>
    </dgm:pt>
    <dgm:pt modelId="{771BF293-9A6C-4E92-BB61-BDDEB7AE13E9}" type="sibTrans" cxnId="{7AF3B305-650F-4FA7-81B8-5448C3E6F363}">
      <dgm:prSet custT="1"/>
      <dgm:spPr/>
      <dgm:t>
        <a:bodyPr/>
        <a:lstStyle/>
        <a:p>
          <a:endParaRPr lang="en-US" sz="900"/>
        </a:p>
      </dgm:t>
    </dgm:pt>
    <dgm:pt modelId="{55021F8D-BBE5-4688-A4FE-2C8FA64200D7}">
      <dgm:prSet phldrT="[Texto]" custT="1"/>
      <dgm:spPr/>
      <dgm:t>
        <a:bodyPr/>
        <a:lstStyle/>
        <a:p>
          <a:pPr algn="just"/>
          <a:r>
            <a:rPr lang="en-US" sz="1050" b="0" i="0" dirty="0" smtClean="0"/>
            <a:t>interpretation of synthetic worlds</a:t>
          </a:r>
          <a:endParaRPr lang="en-US" sz="1050" dirty="0"/>
        </a:p>
      </dgm:t>
    </dgm:pt>
    <dgm:pt modelId="{F38A7CDA-5A52-484A-BABC-1AAC7C33AFB5}" type="parTrans" cxnId="{1831A7A6-F1FD-48F3-B0DA-65371A7DE57B}">
      <dgm:prSet/>
      <dgm:spPr/>
      <dgm:t>
        <a:bodyPr/>
        <a:lstStyle/>
        <a:p>
          <a:endParaRPr lang="en-US" sz="2400"/>
        </a:p>
      </dgm:t>
    </dgm:pt>
    <dgm:pt modelId="{321B1C43-6D3E-4E99-9983-1586311F8DC4}" type="sibTrans" cxnId="{1831A7A6-F1FD-48F3-B0DA-65371A7DE57B}">
      <dgm:prSet/>
      <dgm:spPr/>
      <dgm:t>
        <a:bodyPr/>
        <a:lstStyle/>
        <a:p>
          <a:endParaRPr lang="en-US" sz="2400"/>
        </a:p>
      </dgm:t>
    </dgm:pt>
    <dgm:pt modelId="{F994BF93-1692-4E0E-8BFF-D38F4D0D4739}">
      <dgm:prSet phldrT="[Texto]" custT="1"/>
      <dgm:spPr/>
      <dgm:t>
        <a:bodyPr/>
        <a:lstStyle/>
        <a:p>
          <a:r>
            <a:rPr lang="pt-BR" sz="1050" dirty="0" smtClean="0"/>
            <a:t>1970</a:t>
          </a:r>
          <a:endParaRPr lang="en-US" sz="1050" dirty="0"/>
        </a:p>
      </dgm:t>
    </dgm:pt>
    <dgm:pt modelId="{05AD647A-21EA-45EC-A86E-0C79A413C9F1}" type="parTrans" cxnId="{A9AA4ED8-83DD-4693-9D67-5BC6229437B6}">
      <dgm:prSet/>
      <dgm:spPr/>
      <dgm:t>
        <a:bodyPr/>
        <a:lstStyle/>
        <a:p>
          <a:endParaRPr lang="en-US" sz="2400"/>
        </a:p>
      </dgm:t>
    </dgm:pt>
    <dgm:pt modelId="{02A040F4-F185-4A17-BC71-237A63A37152}" type="sibTrans" cxnId="{A9AA4ED8-83DD-4693-9D67-5BC6229437B6}">
      <dgm:prSet custT="1"/>
      <dgm:spPr/>
      <dgm:t>
        <a:bodyPr/>
        <a:lstStyle/>
        <a:p>
          <a:endParaRPr lang="en-US" sz="900"/>
        </a:p>
      </dgm:t>
    </dgm:pt>
    <dgm:pt modelId="{79506FBE-FCF9-4844-9564-F2AF76427F39}">
      <dgm:prSet phldrT="[Texto]" custT="1"/>
      <dgm:spPr/>
      <dgm:t>
        <a:bodyPr/>
        <a:lstStyle/>
        <a:p>
          <a:pPr algn="just"/>
          <a:r>
            <a:rPr lang="en-US" sz="1050" b="0" i="0" dirty="0" smtClean="0"/>
            <a:t>some progress on interpreting selected images</a:t>
          </a:r>
          <a:endParaRPr lang="en-US" sz="1050" dirty="0"/>
        </a:p>
      </dgm:t>
    </dgm:pt>
    <dgm:pt modelId="{D0A7F608-A489-41AC-A023-DE012E049728}" type="parTrans" cxnId="{A818CF02-DEF6-401E-ABCD-B3C9F80AA8F5}">
      <dgm:prSet/>
      <dgm:spPr/>
      <dgm:t>
        <a:bodyPr/>
        <a:lstStyle/>
        <a:p>
          <a:endParaRPr lang="en-US" sz="2400"/>
        </a:p>
      </dgm:t>
    </dgm:pt>
    <dgm:pt modelId="{56B42911-ED32-4938-9ED0-9667350553EF}" type="sibTrans" cxnId="{A818CF02-DEF6-401E-ABCD-B3C9F80AA8F5}">
      <dgm:prSet/>
      <dgm:spPr/>
      <dgm:t>
        <a:bodyPr/>
        <a:lstStyle/>
        <a:p>
          <a:endParaRPr lang="en-US" sz="2400"/>
        </a:p>
      </dgm:t>
    </dgm:pt>
    <dgm:pt modelId="{F75A79B4-ACDA-4EB2-A730-096DDB9ACFF5}">
      <dgm:prSet phldrT="[Texto]" custT="1"/>
      <dgm:spPr/>
      <dgm:t>
        <a:bodyPr/>
        <a:lstStyle/>
        <a:p>
          <a:r>
            <a:rPr lang="pt-BR" sz="1050" dirty="0" smtClean="0"/>
            <a:t>1980</a:t>
          </a:r>
          <a:endParaRPr lang="en-US" sz="1050" dirty="0"/>
        </a:p>
      </dgm:t>
    </dgm:pt>
    <dgm:pt modelId="{3A252535-FE1A-4CBE-BF3F-097E36BAA1FB}" type="parTrans" cxnId="{E70A5061-CCDD-4940-AA5D-FB25132DBE02}">
      <dgm:prSet/>
      <dgm:spPr/>
      <dgm:t>
        <a:bodyPr/>
        <a:lstStyle/>
        <a:p>
          <a:endParaRPr lang="en-US" sz="2400"/>
        </a:p>
      </dgm:t>
    </dgm:pt>
    <dgm:pt modelId="{A7F78A19-4CB7-4AD8-9B4D-43FD762D9B3E}" type="sibTrans" cxnId="{E70A5061-CCDD-4940-AA5D-FB25132DBE02}">
      <dgm:prSet custT="1"/>
      <dgm:spPr/>
      <dgm:t>
        <a:bodyPr/>
        <a:lstStyle/>
        <a:p>
          <a:endParaRPr lang="en-US" sz="900"/>
        </a:p>
      </dgm:t>
    </dgm:pt>
    <dgm:pt modelId="{2F070DC7-ECA0-4B2D-BE49-0AD2E2A64F73}">
      <dgm:prSet phldrT="[Texto]" custT="1"/>
      <dgm:spPr/>
      <dgm:t>
        <a:bodyPr/>
        <a:lstStyle/>
        <a:p>
          <a:pPr algn="just"/>
          <a:r>
            <a:rPr lang="en-US" sz="1050" b="0" i="0" dirty="0" smtClean="0"/>
            <a:t>ANNs come and go; shift toward geometry and increased mathematical rigor</a:t>
          </a:r>
          <a:endParaRPr lang="en-US" sz="1050" dirty="0"/>
        </a:p>
      </dgm:t>
    </dgm:pt>
    <dgm:pt modelId="{38C1FF31-EDD5-494D-976B-05699CDEADA7}" type="parTrans" cxnId="{7AF8E531-E34F-483D-9F74-A9EB29CCA9A1}">
      <dgm:prSet/>
      <dgm:spPr/>
      <dgm:t>
        <a:bodyPr/>
        <a:lstStyle/>
        <a:p>
          <a:endParaRPr lang="en-US" sz="2400"/>
        </a:p>
      </dgm:t>
    </dgm:pt>
    <dgm:pt modelId="{82F9C7CA-E10C-40C5-9A44-DB41C9BB00F9}" type="sibTrans" cxnId="{7AF8E531-E34F-483D-9F74-A9EB29CCA9A1}">
      <dgm:prSet/>
      <dgm:spPr/>
      <dgm:t>
        <a:bodyPr/>
        <a:lstStyle/>
        <a:p>
          <a:endParaRPr lang="en-US" sz="2400"/>
        </a:p>
      </dgm:t>
    </dgm:pt>
    <dgm:pt modelId="{4C2DA3DF-D7B5-4C7F-9F5C-F96E81F0725E}">
      <dgm:prSet phldrT="[Texto]" custT="1"/>
      <dgm:spPr/>
      <dgm:t>
        <a:bodyPr/>
        <a:lstStyle/>
        <a:p>
          <a:r>
            <a:rPr lang="pt-BR" sz="1050" dirty="0" smtClean="0"/>
            <a:t>1990</a:t>
          </a:r>
          <a:endParaRPr lang="en-US" sz="1050" dirty="0"/>
        </a:p>
      </dgm:t>
    </dgm:pt>
    <dgm:pt modelId="{95FCF557-DBA1-479D-840B-60EED25ABD0E}" type="parTrans" cxnId="{636AFAC1-8550-466B-9C8F-E0D835724CCB}">
      <dgm:prSet/>
      <dgm:spPr/>
      <dgm:t>
        <a:bodyPr/>
        <a:lstStyle/>
        <a:p>
          <a:endParaRPr lang="en-US" sz="2400"/>
        </a:p>
      </dgm:t>
    </dgm:pt>
    <dgm:pt modelId="{B0174635-5886-4C4E-AA40-2F4956DFB7B5}" type="sibTrans" cxnId="{636AFAC1-8550-466B-9C8F-E0D835724CCB}">
      <dgm:prSet custT="1"/>
      <dgm:spPr/>
      <dgm:t>
        <a:bodyPr/>
        <a:lstStyle/>
        <a:p>
          <a:endParaRPr lang="en-US" sz="900"/>
        </a:p>
      </dgm:t>
    </dgm:pt>
    <dgm:pt modelId="{6AFBF8C4-9FDF-4AFE-A224-A8D1C0024BFE}">
      <dgm:prSet phldrT="[Texto]" custT="1"/>
      <dgm:spPr/>
      <dgm:t>
        <a:bodyPr/>
        <a:lstStyle/>
        <a:p>
          <a:r>
            <a:rPr lang="en-US" sz="1050" b="0" i="0" dirty="0" smtClean="0"/>
            <a:t>Face recognition; statistical analysis in vogue</a:t>
          </a:r>
          <a:endParaRPr lang="en-US" sz="1050" dirty="0"/>
        </a:p>
      </dgm:t>
    </dgm:pt>
    <dgm:pt modelId="{F91635CC-287B-44A6-BC15-BD449D8E42EA}" type="parTrans" cxnId="{B8BF4260-7D9E-443B-835D-C292DC1E7A57}">
      <dgm:prSet/>
      <dgm:spPr/>
      <dgm:t>
        <a:bodyPr/>
        <a:lstStyle/>
        <a:p>
          <a:endParaRPr lang="en-US" sz="2400"/>
        </a:p>
      </dgm:t>
    </dgm:pt>
    <dgm:pt modelId="{71464877-AB86-43E5-9CE8-98BF29EFB8AD}" type="sibTrans" cxnId="{B8BF4260-7D9E-443B-835D-C292DC1E7A57}">
      <dgm:prSet/>
      <dgm:spPr/>
      <dgm:t>
        <a:bodyPr/>
        <a:lstStyle/>
        <a:p>
          <a:endParaRPr lang="en-US" sz="2400"/>
        </a:p>
      </dgm:t>
    </dgm:pt>
    <dgm:pt modelId="{0B9019C3-0A64-4E36-98C5-EBB37A7A8418}">
      <dgm:prSet phldrT="[Texto]" custT="1"/>
      <dgm:spPr/>
      <dgm:t>
        <a:bodyPr/>
        <a:lstStyle/>
        <a:p>
          <a:r>
            <a:rPr lang="pt-BR" sz="1050" dirty="0" smtClean="0"/>
            <a:t>2000</a:t>
          </a:r>
          <a:endParaRPr lang="en-US" sz="1050" dirty="0"/>
        </a:p>
      </dgm:t>
    </dgm:pt>
    <dgm:pt modelId="{F28341E8-073D-4786-A57B-10D6DEFA2AA6}" type="parTrans" cxnId="{72B315FF-4700-4A54-8BEC-1DC8F59FA247}">
      <dgm:prSet/>
      <dgm:spPr/>
      <dgm:t>
        <a:bodyPr/>
        <a:lstStyle/>
        <a:p>
          <a:endParaRPr lang="en-US" sz="2400"/>
        </a:p>
      </dgm:t>
    </dgm:pt>
    <dgm:pt modelId="{1D0FA3EF-4D00-4255-B67A-C65F87D4E076}" type="sibTrans" cxnId="{72B315FF-4700-4A54-8BEC-1DC8F59FA247}">
      <dgm:prSet custT="1"/>
      <dgm:spPr/>
      <dgm:t>
        <a:bodyPr/>
        <a:lstStyle/>
        <a:p>
          <a:endParaRPr lang="en-US" sz="900"/>
        </a:p>
      </dgm:t>
    </dgm:pt>
    <dgm:pt modelId="{C3F33845-4292-4DF1-B07C-422CE242485C}">
      <dgm:prSet phldrT="[Texto]" custT="1"/>
      <dgm:spPr/>
      <dgm:t>
        <a:bodyPr/>
        <a:lstStyle/>
        <a:p>
          <a:r>
            <a:rPr lang="pt-BR" sz="1050" dirty="0" smtClean="0"/>
            <a:t>2010-Current</a:t>
          </a:r>
          <a:endParaRPr lang="en-US" sz="1050" dirty="0"/>
        </a:p>
      </dgm:t>
    </dgm:pt>
    <dgm:pt modelId="{2FDC9F9D-9BA4-4918-BB86-18AC8CDAA20B}" type="parTrans" cxnId="{B2B3632A-E9D7-46F5-AA53-73A7FE3A6308}">
      <dgm:prSet/>
      <dgm:spPr/>
      <dgm:t>
        <a:bodyPr/>
        <a:lstStyle/>
        <a:p>
          <a:endParaRPr lang="en-US" sz="2400"/>
        </a:p>
      </dgm:t>
    </dgm:pt>
    <dgm:pt modelId="{47363E6C-0DF8-4F61-A8F2-DDEBBD4C3DED}" type="sibTrans" cxnId="{B2B3632A-E9D7-46F5-AA53-73A7FE3A6308}">
      <dgm:prSet/>
      <dgm:spPr/>
      <dgm:t>
        <a:bodyPr/>
        <a:lstStyle/>
        <a:p>
          <a:endParaRPr lang="en-US" sz="2400"/>
        </a:p>
      </dgm:t>
    </dgm:pt>
    <dgm:pt modelId="{E501FFAF-D9FC-46DC-B17B-1317A10848C9}">
      <dgm:prSet phldrT="[Texto]" custT="1"/>
      <dgm:spPr/>
      <dgm:t>
        <a:bodyPr/>
        <a:lstStyle/>
        <a:p>
          <a:r>
            <a:rPr lang="en-US" sz="1050" b="0" i="0" dirty="0" smtClean="0"/>
            <a:t>broader recognition; large annotated datasets available; video processing starts</a:t>
          </a:r>
          <a:endParaRPr lang="en-US" sz="1050" dirty="0"/>
        </a:p>
      </dgm:t>
    </dgm:pt>
    <dgm:pt modelId="{868138CA-2E84-4BA8-A237-8A3536D5B28B}" type="parTrans" cxnId="{372B70CC-403E-4ACE-8E97-83A1E91A0F22}">
      <dgm:prSet/>
      <dgm:spPr/>
      <dgm:t>
        <a:bodyPr/>
        <a:lstStyle/>
        <a:p>
          <a:endParaRPr lang="en-US" sz="2400"/>
        </a:p>
      </dgm:t>
    </dgm:pt>
    <dgm:pt modelId="{7FCC8803-21A4-4AAF-98A3-DCAC4F494F6B}" type="sibTrans" cxnId="{372B70CC-403E-4ACE-8E97-83A1E91A0F22}">
      <dgm:prSet/>
      <dgm:spPr/>
      <dgm:t>
        <a:bodyPr/>
        <a:lstStyle/>
        <a:p>
          <a:endParaRPr lang="en-US" sz="2400"/>
        </a:p>
      </dgm:t>
    </dgm:pt>
    <dgm:pt modelId="{9BCE3352-C9D4-41D3-A620-8089A8973B07}">
      <dgm:prSet phldrT="[Texto]" custT="1"/>
      <dgm:spPr/>
      <dgm:t>
        <a:bodyPr/>
        <a:lstStyle/>
        <a:p>
          <a:pPr algn="just"/>
          <a:r>
            <a:rPr lang="en-US" sz="1050" b="0" i="0" dirty="0" smtClean="0"/>
            <a:t>self-driving cars, robotic and VR Computer vision started gaining a seat in daily life.</a:t>
          </a:r>
          <a:endParaRPr lang="en-US" sz="1050" dirty="0"/>
        </a:p>
      </dgm:t>
    </dgm:pt>
    <dgm:pt modelId="{4E298AAF-7149-4E43-8847-F07CB79A432D}" type="parTrans" cxnId="{78786C66-0DBC-4104-8CAE-8A8091A16BEE}">
      <dgm:prSet/>
      <dgm:spPr/>
      <dgm:t>
        <a:bodyPr/>
        <a:lstStyle/>
        <a:p>
          <a:endParaRPr lang="en-US" sz="2400"/>
        </a:p>
      </dgm:t>
    </dgm:pt>
    <dgm:pt modelId="{C6A1DC00-11F4-4E84-9904-99992A80E69A}" type="sibTrans" cxnId="{78786C66-0DBC-4104-8CAE-8A8091A16BEE}">
      <dgm:prSet/>
      <dgm:spPr/>
      <dgm:t>
        <a:bodyPr/>
        <a:lstStyle/>
        <a:p>
          <a:endParaRPr lang="en-US" sz="2400"/>
        </a:p>
      </dgm:t>
    </dgm:pt>
    <dgm:pt modelId="{6C63E19F-3411-47DF-A266-C8D27CBAF1B2}" type="pres">
      <dgm:prSet presAssocID="{57AA71C5-98AA-48AE-9EAD-72A63E3EEFD5}" presName="linearFlow" presStyleCnt="0">
        <dgm:presLayoutVars>
          <dgm:dir/>
          <dgm:animLvl val="lvl"/>
          <dgm:resizeHandles val="exact"/>
        </dgm:presLayoutVars>
      </dgm:prSet>
      <dgm:spPr/>
      <dgm:t>
        <a:bodyPr/>
        <a:lstStyle/>
        <a:p>
          <a:endParaRPr lang="en-US"/>
        </a:p>
      </dgm:t>
    </dgm:pt>
    <dgm:pt modelId="{A6FD8797-0551-4ACF-8ACB-2E6748158616}" type="pres">
      <dgm:prSet presAssocID="{0925F05B-A4D5-450E-AFC3-B3D0F7FEB186}" presName="composite" presStyleCnt="0"/>
      <dgm:spPr/>
    </dgm:pt>
    <dgm:pt modelId="{1B796CF3-0F6F-4557-BC7C-61740D54B6A6}" type="pres">
      <dgm:prSet presAssocID="{0925F05B-A4D5-450E-AFC3-B3D0F7FEB186}" presName="parTx" presStyleLbl="node1" presStyleIdx="0" presStyleCnt="6">
        <dgm:presLayoutVars>
          <dgm:chMax val="0"/>
          <dgm:chPref val="0"/>
          <dgm:bulletEnabled val="1"/>
        </dgm:presLayoutVars>
      </dgm:prSet>
      <dgm:spPr/>
      <dgm:t>
        <a:bodyPr/>
        <a:lstStyle/>
        <a:p>
          <a:endParaRPr lang="en-US"/>
        </a:p>
      </dgm:t>
    </dgm:pt>
    <dgm:pt modelId="{7FC431BD-5C37-4B68-BE9D-D139AEAB0FE0}" type="pres">
      <dgm:prSet presAssocID="{0925F05B-A4D5-450E-AFC3-B3D0F7FEB186}" presName="parSh" presStyleLbl="node1" presStyleIdx="0" presStyleCnt="6"/>
      <dgm:spPr/>
      <dgm:t>
        <a:bodyPr/>
        <a:lstStyle/>
        <a:p>
          <a:endParaRPr lang="en-US"/>
        </a:p>
      </dgm:t>
    </dgm:pt>
    <dgm:pt modelId="{34FD58DF-903B-4C63-A66C-700E763BC2D4}" type="pres">
      <dgm:prSet presAssocID="{0925F05B-A4D5-450E-AFC3-B3D0F7FEB186}" presName="desTx" presStyleLbl="fgAcc1" presStyleIdx="0" presStyleCnt="6">
        <dgm:presLayoutVars>
          <dgm:bulletEnabled val="1"/>
        </dgm:presLayoutVars>
      </dgm:prSet>
      <dgm:spPr/>
      <dgm:t>
        <a:bodyPr/>
        <a:lstStyle/>
        <a:p>
          <a:endParaRPr lang="en-US"/>
        </a:p>
      </dgm:t>
    </dgm:pt>
    <dgm:pt modelId="{CF4F608C-CCFF-425B-8DE6-DFEDE8A0023D}" type="pres">
      <dgm:prSet presAssocID="{771BF293-9A6C-4E92-BB61-BDDEB7AE13E9}" presName="sibTrans" presStyleLbl="sibTrans2D1" presStyleIdx="0" presStyleCnt="5"/>
      <dgm:spPr/>
      <dgm:t>
        <a:bodyPr/>
        <a:lstStyle/>
        <a:p>
          <a:endParaRPr lang="en-US"/>
        </a:p>
      </dgm:t>
    </dgm:pt>
    <dgm:pt modelId="{72DA4265-10A3-410B-B872-F5E6742EDA66}" type="pres">
      <dgm:prSet presAssocID="{771BF293-9A6C-4E92-BB61-BDDEB7AE13E9}" presName="connTx" presStyleLbl="sibTrans2D1" presStyleIdx="0" presStyleCnt="5"/>
      <dgm:spPr/>
      <dgm:t>
        <a:bodyPr/>
        <a:lstStyle/>
        <a:p>
          <a:endParaRPr lang="en-US"/>
        </a:p>
      </dgm:t>
    </dgm:pt>
    <dgm:pt modelId="{96352795-544E-4F1F-9263-91BDBD834788}" type="pres">
      <dgm:prSet presAssocID="{F994BF93-1692-4E0E-8BFF-D38F4D0D4739}" presName="composite" presStyleCnt="0"/>
      <dgm:spPr/>
    </dgm:pt>
    <dgm:pt modelId="{6B919C9B-0B80-45E5-AE17-C502E85900C4}" type="pres">
      <dgm:prSet presAssocID="{F994BF93-1692-4E0E-8BFF-D38F4D0D4739}" presName="parTx" presStyleLbl="node1" presStyleIdx="0" presStyleCnt="6">
        <dgm:presLayoutVars>
          <dgm:chMax val="0"/>
          <dgm:chPref val="0"/>
          <dgm:bulletEnabled val="1"/>
        </dgm:presLayoutVars>
      </dgm:prSet>
      <dgm:spPr/>
      <dgm:t>
        <a:bodyPr/>
        <a:lstStyle/>
        <a:p>
          <a:endParaRPr lang="en-US"/>
        </a:p>
      </dgm:t>
    </dgm:pt>
    <dgm:pt modelId="{720F01BF-A0DF-4681-9563-0420638E9F02}" type="pres">
      <dgm:prSet presAssocID="{F994BF93-1692-4E0E-8BFF-D38F4D0D4739}" presName="parSh" presStyleLbl="node1" presStyleIdx="1" presStyleCnt="6"/>
      <dgm:spPr/>
      <dgm:t>
        <a:bodyPr/>
        <a:lstStyle/>
        <a:p>
          <a:endParaRPr lang="en-US"/>
        </a:p>
      </dgm:t>
    </dgm:pt>
    <dgm:pt modelId="{E2E4D805-038F-4178-A45D-62C615AD5548}" type="pres">
      <dgm:prSet presAssocID="{F994BF93-1692-4E0E-8BFF-D38F4D0D4739}" presName="desTx" presStyleLbl="fgAcc1" presStyleIdx="1" presStyleCnt="6">
        <dgm:presLayoutVars>
          <dgm:bulletEnabled val="1"/>
        </dgm:presLayoutVars>
      </dgm:prSet>
      <dgm:spPr/>
      <dgm:t>
        <a:bodyPr/>
        <a:lstStyle/>
        <a:p>
          <a:endParaRPr lang="en-US"/>
        </a:p>
      </dgm:t>
    </dgm:pt>
    <dgm:pt modelId="{C548798D-DF61-4861-9C33-21D6550D0008}" type="pres">
      <dgm:prSet presAssocID="{02A040F4-F185-4A17-BC71-237A63A37152}" presName="sibTrans" presStyleLbl="sibTrans2D1" presStyleIdx="1" presStyleCnt="5"/>
      <dgm:spPr/>
      <dgm:t>
        <a:bodyPr/>
        <a:lstStyle/>
        <a:p>
          <a:endParaRPr lang="en-US"/>
        </a:p>
      </dgm:t>
    </dgm:pt>
    <dgm:pt modelId="{4AFF974F-ACEB-47F4-946F-9619A3E4503E}" type="pres">
      <dgm:prSet presAssocID="{02A040F4-F185-4A17-BC71-237A63A37152}" presName="connTx" presStyleLbl="sibTrans2D1" presStyleIdx="1" presStyleCnt="5"/>
      <dgm:spPr/>
      <dgm:t>
        <a:bodyPr/>
        <a:lstStyle/>
        <a:p>
          <a:endParaRPr lang="en-US"/>
        </a:p>
      </dgm:t>
    </dgm:pt>
    <dgm:pt modelId="{5DB654C4-E420-4B00-988B-94A00187E4F7}" type="pres">
      <dgm:prSet presAssocID="{F75A79B4-ACDA-4EB2-A730-096DDB9ACFF5}" presName="composite" presStyleCnt="0"/>
      <dgm:spPr/>
    </dgm:pt>
    <dgm:pt modelId="{E765A01C-8A60-413B-AA60-E31AD275E48A}" type="pres">
      <dgm:prSet presAssocID="{F75A79B4-ACDA-4EB2-A730-096DDB9ACFF5}" presName="parTx" presStyleLbl="node1" presStyleIdx="1" presStyleCnt="6">
        <dgm:presLayoutVars>
          <dgm:chMax val="0"/>
          <dgm:chPref val="0"/>
          <dgm:bulletEnabled val="1"/>
        </dgm:presLayoutVars>
      </dgm:prSet>
      <dgm:spPr/>
      <dgm:t>
        <a:bodyPr/>
        <a:lstStyle/>
        <a:p>
          <a:endParaRPr lang="en-US"/>
        </a:p>
      </dgm:t>
    </dgm:pt>
    <dgm:pt modelId="{59E9B802-51F7-4213-84FF-D94DABE774D2}" type="pres">
      <dgm:prSet presAssocID="{F75A79B4-ACDA-4EB2-A730-096DDB9ACFF5}" presName="parSh" presStyleLbl="node1" presStyleIdx="2" presStyleCnt="6"/>
      <dgm:spPr/>
      <dgm:t>
        <a:bodyPr/>
        <a:lstStyle/>
        <a:p>
          <a:endParaRPr lang="en-US"/>
        </a:p>
      </dgm:t>
    </dgm:pt>
    <dgm:pt modelId="{1C283872-5257-41BD-BF3A-42942AA6E9D8}" type="pres">
      <dgm:prSet presAssocID="{F75A79B4-ACDA-4EB2-A730-096DDB9ACFF5}" presName="desTx" presStyleLbl="fgAcc1" presStyleIdx="2" presStyleCnt="6">
        <dgm:presLayoutVars>
          <dgm:bulletEnabled val="1"/>
        </dgm:presLayoutVars>
      </dgm:prSet>
      <dgm:spPr/>
      <dgm:t>
        <a:bodyPr/>
        <a:lstStyle/>
        <a:p>
          <a:endParaRPr lang="en-US"/>
        </a:p>
      </dgm:t>
    </dgm:pt>
    <dgm:pt modelId="{FBDA13AA-EE73-4874-AB36-546A03962896}" type="pres">
      <dgm:prSet presAssocID="{A7F78A19-4CB7-4AD8-9B4D-43FD762D9B3E}" presName="sibTrans" presStyleLbl="sibTrans2D1" presStyleIdx="2" presStyleCnt="5"/>
      <dgm:spPr/>
      <dgm:t>
        <a:bodyPr/>
        <a:lstStyle/>
        <a:p>
          <a:endParaRPr lang="en-US"/>
        </a:p>
      </dgm:t>
    </dgm:pt>
    <dgm:pt modelId="{2D97413F-5898-4B4F-8D74-F60E677D8884}" type="pres">
      <dgm:prSet presAssocID="{A7F78A19-4CB7-4AD8-9B4D-43FD762D9B3E}" presName="connTx" presStyleLbl="sibTrans2D1" presStyleIdx="2" presStyleCnt="5"/>
      <dgm:spPr/>
      <dgm:t>
        <a:bodyPr/>
        <a:lstStyle/>
        <a:p>
          <a:endParaRPr lang="en-US"/>
        </a:p>
      </dgm:t>
    </dgm:pt>
    <dgm:pt modelId="{1F4ACBA3-69F0-479B-BAB5-FE9C71BFC008}" type="pres">
      <dgm:prSet presAssocID="{4C2DA3DF-D7B5-4C7F-9F5C-F96E81F0725E}" presName="composite" presStyleCnt="0"/>
      <dgm:spPr/>
    </dgm:pt>
    <dgm:pt modelId="{3AF82E80-58F7-486C-A0E0-7E2FC7915F7B}" type="pres">
      <dgm:prSet presAssocID="{4C2DA3DF-D7B5-4C7F-9F5C-F96E81F0725E}" presName="parTx" presStyleLbl="node1" presStyleIdx="2" presStyleCnt="6">
        <dgm:presLayoutVars>
          <dgm:chMax val="0"/>
          <dgm:chPref val="0"/>
          <dgm:bulletEnabled val="1"/>
        </dgm:presLayoutVars>
      </dgm:prSet>
      <dgm:spPr/>
      <dgm:t>
        <a:bodyPr/>
        <a:lstStyle/>
        <a:p>
          <a:endParaRPr lang="en-US"/>
        </a:p>
      </dgm:t>
    </dgm:pt>
    <dgm:pt modelId="{E7B5859C-81AD-4BD6-9F17-9404C45F0969}" type="pres">
      <dgm:prSet presAssocID="{4C2DA3DF-D7B5-4C7F-9F5C-F96E81F0725E}" presName="parSh" presStyleLbl="node1" presStyleIdx="3" presStyleCnt="6"/>
      <dgm:spPr/>
      <dgm:t>
        <a:bodyPr/>
        <a:lstStyle/>
        <a:p>
          <a:endParaRPr lang="en-US"/>
        </a:p>
      </dgm:t>
    </dgm:pt>
    <dgm:pt modelId="{B8025506-E63C-40C1-88DD-0788736F9329}" type="pres">
      <dgm:prSet presAssocID="{4C2DA3DF-D7B5-4C7F-9F5C-F96E81F0725E}" presName="desTx" presStyleLbl="fgAcc1" presStyleIdx="3" presStyleCnt="6">
        <dgm:presLayoutVars>
          <dgm:bulletEnabled val="1"/>
        </dgm:presLayoutVars>
      </dgm:prSet>
      <dgm:spPr/>
      <dgm:t>
        <a:bodyPr/>
        <a:lstStyle/>
        <a:p>
          <a:endParaRPr lang="en-US"/>
        </a:p>
      </dgm:t>
    </dgm:pt>
    <dgm:pt modelId="{B8DF4102-1BF4-4544-A41B-8369712468F5}" type="pres">
      <dgm:prSet presAssocID="{B0174635-5886-4C4E-AA40-2F4956DFB7B5}" presName="sibTrans" presStyleLbl="sibTrans2D1" presStyleIdx="3" presStyleCnt="5"/>
      <dgm:spPr/>
      <dgm:t>
        <a:bodyPr/>
        <a:lstStyle/>
        <a:p>
          <a:endParaRPr lang="en-US"/>
        </a:p>
      </dgm:t>
    </dgm:pt>
    <dgm:pt modelId="{34AA32C8-97FC-40E2-8252-FE8E0FAC52D0}" type="pres">
      <dgm:prSet presAssocID="{B0174635-5886-4C4E-AA40-2F4956DFB7B5}" presName="connTx" presStyleLbl="sibTrans2D1" presStyleIdx="3" presStyleCnt="5"/>
      <dgm:spPr/>
      <dgm:t>
        <a:bodyPr/>
        <a:lstStyle/>
        <a:p>
          <a:endParaRPr lang="en-US"/>
        </a:p>
      </dgm:t>
    </dgm:pt>
    <dgm:pt modelId="{36A58D18-439C-4E2D-825A-B7BE156D1584}" type="pres">
      <dgm:prSet presAssocID="{0B9019C3-0A64-4E36-98C5-EBB37A7A8418}" presName="composite" presStyleCnt="0"/>
      <dgm:spPr/>
    </dgm:pt>
    <dgm:pt modelId="{1DBDF225-D405-45E7-9BD7-61AD45EDE9AB}" type="pres">
      <dgm:prSet presAssocID="{0B9019C3-0A64-4E36-98C5-EBB37A7A8418}" presName="parTx" presStyleLbl="node1" presStyleIdx="3" presStyleCnt="6">
        <dgm:presLayoutVars>
          <dgm:chMax val="0"/>
          <dgm:chPref val="0"/>
          <dgm:bulletEnabled val="1"/>
        </dgm:presLayoutVars>
      </dgm:prSet>
      <dgm:spPr/>
      <dgm:t>
        <a:bodyPr/>
        <a:lstStyle/>
        <a:p>
          <a:endParaRPr lang="en-US"/>
        </a:p>
      </dgm:t>
    </dgm:pt>
    <dgm:pt modelId="{DD1375D1-7203-4A3D-B8CF-26D6D539069D}" type="pres">
      <dgm:prSet presAssocID="{0B9019C3-0A64-4E36-98C5-EBB37A7A8418}" presName="parSh" presStyleLbl="node1" presStyleIdx="4" presStyleCnt="6"/>
      <dgm:spPr/>
      <dgm:t>
        <a:bodyPr/>
        <a:lstStyle/>
        <a:p>
          <a:endParaRPr lang="en-US"/>
        </a:p>
      </dgm:t>
    </dgm:pt>
    <dgm:pt modelId="{9D4C10CE-A06D-40BF-ADFD-382A612DC572}" type="pres">
      <dgm:prSet presAssocID="{0B9019C3-0A64-4E36-98C5-EBB37A7A8418}" presName="desTx" presStyleLbl="fgAcc1" presStyleIdx="4" presStyleCnt="6">
        <dgm:presLayoutVars>
          <dgm:bulletEnabled val="1"/>
        </dgm:presLayoutVars>
      </dgm:prSet>
      <dgm:spPr/>
      <dgm:t>
        <a:bodyPr/>
        <a:lstStyle/>
        <a:p>
          <a:endParaRPr lang="en-US"/>
        </a:p>
      </dgm:t>
    </dgm:pt>
    <dgm:pt modelId="{0E3B1804-CFC6-412F-A9A0-A88F83F3A1CF}" type="pres">
      <dgm:prSet presAssocID="{1D0FA3EF-4D00-4255-B67A-C65F87D4E076}" presName="sibTrans" presStyleLbl="sibTrans2D1" presStyleIdx="4" presStyleCnt="5"/>
      <dgm:spPr/>
      <dgm:t>
        <a:bodyPr/>
        <a:lstStyle/>
        <a:p>
          <a:endParaRPr lang="en-US"/>
        </a:p>
      </dgm:t>
    </dgm:pt>
    <dgm:pt modelId="{FEFCA6A0-E5B5-4FEC-99F9-51DA8F8C7D12}" type="pres">
      <dgm:prSet presAssocID="{1D0FA3EF-4D00-4255-B67A-C65F87D4E076}" presName="connTx" presStyleLbl="sibTrans2D1" presStyleIdx="4" presStyleCnt="5"/>
      <dgm:spPr/>
      <dgm:t>
        <a:bodyPr/>
        <a:lstStyle/>
        <a:p>
          <a:endParaRPr lang="en-US"/>
        </a:p>
      </dgm:t>
    </dgm:pt>
    <dgm:pt modelId="{EA45A6B7-C335-49EF-BFB9-0344806F553E}" type="pres">
      <dgm:prSet presAssocID="{C3F33845-4292-4DF1-B07C-422CE242485C}" presName="composite" presStyleCnt="0"/>
      <dgm:spPr/>
    </dgm:pt>
    <dgm:pt modelId="{C4CD03C7-FE10-4AF9-885C-EE090C0F8EA6}" type="pres">
      <dgm:prSet presAssocID="{C3F33845-4292-4DF1-B07C-422CE242485C}" presName="parTx" presStyleLbl="node1" presStyleIdx="4" presStyleCnt="6">
        <dgm:presLayoutVars>
          <dgm:chMax val="0"/>
          <dgm:chPref val="0"/>
          <dgm:bulletEnabled val="1"/>
        </dgm:presLayoutVars>
      </dgm:prSet>
      <dgm:spPr/>
      <dgm:t>
        <a:bodyPr/>
        <a:lstStyle/>
        <a:p>
          <a:endParaRPr lang="en-US"/>
        </a:p>
      </dgm:t>
    </dgm:pt>
    <dgm:pt modelId="{10E9ED44-FC67-4765-A4A3-CE08FF49A2A0}" type="pres">
      <dgm:prSet presAssocID="{C3F33845-4292-4DF1-B07C-422CE242485C}" presName="parSh" presStyleLbl="node1" presStyleIdx="5" presStyleCnt="6"/>
      <dgm:spPr/>
      <dgm:t>
        <a:bodyPr/>
        <a:lstStyle/>
        <a:p>
          <a:endParaRPr lang="en-US"/>
        </a:p>
      </dgm:t>
    </dgm:pt>
    <dgm:pt modelId="{90268765-34BC-421F-9BA1-32EC3C6201B5}" type="pres">
      <dgm:prSet presAssocID="{C3F33845-4292-4DF1-B07C-422CE242485C}" presName="desTx" presStyleLbl="fgAcc1" presStyleIdx="5" presStyleCnt="6">
        <dgm:presLayoutVars>
          <dgm:bulletEnabled val="1"/>
        </dgm:presLayoutVars>
      </dgm:prSet>
      <dgm:spPr/>
      <dgm:t>
        <a:bodyPr/>
        <a:lstStyle/>
        <a:p>
          <a:endParaRPr lang="en-US"/>
        </a:p>
      </dgm:t>
    </dgm:pt>
  </dgm:ptLst>
  <dgm:cxnLst>
    <dgm:cxn modelId="{78786C66-0DBC-4104-8CAE-8A8091A16BEE}" srcId="{C3F33845-4292-4DF1-B07C-422CE242485C}" destId="{9BCE3352-C9D4-41D3-A620-8089A8973B07}" srcOrd="0" destOrd="0" parTransId="{4E298AAF-7149-4E43-8847-F07CB79A432D}" sibTransId="{C6A1DC00-11F4-4E84-9904-99992A80E69A}"/>
    <dgm:cxn modelId="{A818CF02-DEF6-401E-ABCD-B3C9F80AA8F5}" srcId="{F994BF93-1692-4E0E-8BFF-D38F4D0D4739}" destId="{79506FBE-FCF9-4844-9564-F2AF76427F39}" srcOrd="0" destOrd="0" parTransId="{D0A7F608-A489-41AC-A023-DE012E049728}" sibTransId="{56B42911-ED32-4938-9ED0-9667350553EF}"/>
    <dgm:cxn modelId="{76B7A842-1E14-4EB7-B154-539AEFEE43E0}" type="presOf" srcId="{0B9019C3-0A64-4E36-98C5-EBB37A7A8418}" destId="{1DBDF225-D405-45E7-9BD7-61AD45EDE9AB}" srcOrd="0" destOrd="0" presId="urn:microsoft.com/office/officeart/2005/8/layout/process3"/>
    <dgm:cxn modelId="{DFFBB29E-3D6D-484A-A380-8D38D5A931A3}" type="presOf" srcId="{55021F8D-BBE5-4688-A4FE-2C8FA64200D7}" destId="{34FD58DF-903B-4C63-A66C-700E763BC2D4}" srcOrd="0" destOrd="0" presId="urn:microsoft.com/office/officeart/2005/8/layout/process3"/>
    <dgm:cxn modelId="{7AF8E531-E34F-483D-9F74-A9EB29CCA9A1}" srcId="{F75A79B4-ACDA-4EB2-A730-096DDB9ACFF5}" destId="{2F070DC7-ECA0-4B2D-BE49-0AD2E2A64F73}" srcOrd="0" destOrd="0" parTransId="{38C1FF31-EDD5-494D-976B-05699CDEADA7}" sibTransId="{82F9C7CA-E10C-40C5-9A44-DB41C9BB00F9}"/>
    <dgm:cxn modelId="{1D27A1D4-4FEA-4233-A694-FEAE4351DBD2}" type="presOf" srcId="{B0174635-5886-4C4E-AA40-2F4956DFB7B5}" destId="{34AA32C8-97FC-40E2-8252-FE8E0FAC52D0}" srcOrd="1" destOrd="0" presId="urn:microsoft.com/office/officeart/2005/8/layout/process3"/>
    <dgm:cxn modelId="{521B12EB-D538-4EB6-BBF7-F9A2FE6B2C17}" type="presOf" srcId="{771BF293-9A6C-4E92-BB61-BDDEB7AE13E9}" destId="{72DA4265-10A3-410B-B872-F5E6742EDA66}" srcOrd="1" destOrd="0" presId="urn:microsoft.com/office/officeart/2005/8/layout/process3"/>
    <dgm:cxn modelId="{048E709F-26A8-4E56-8241-795853FDE878}" type="presOf" srcId="{0B9019C3-0A64-4E36-98C5-EBB37A7A8418}" destId="{DD1375D1-7203-4A3D-B8CF-26D6D539069D}" srcOrd="1" destOrd="0" presId="urn:microsoft.com/office/officeart/2005/8/layout/process3"/>
    <dgm:cxn modelId="{C78977D5-C398-47E7-8BCA-10F86F8D90FE}" type="presOf" srcId="{1D0FA3EF-4D00-4255-B67A-C65F87D4E076}" destId="{0E3B1804-CFC6-412F-A9A0-A88F83F3A1CF}" srcOrd="0" destOrd="0" presId="urn:microsoft.com/office/officeart/2005/8/layout/process3"/>
    <dgm:cxn modelId="{636AFAC1-8550-466B-9C8F-E0D835724CCB}" srcId="{57AA71C5-98AA-48AE-9EAD-72A63E3EEFD5}" destId="{4C2DA3DF-D7B5-4C7F-9F5C-F96E81F0725E}" srcOrd="3" destOrd="0" parTransId="{95FCF557-DBA1-479D-840B-60EED25ABD0E}" sibTransId="{B0174635-5886-4C4E-AA40-2F4956DFB7B5}"/>
    <dgm:cxn modelId="{E70A5061-CCDD-4940-AA5D-FB25132DBE02}" srcId="{57AA71C5-98AA-48AE-9EAD-72A63E3EEFD5}" destId="{F75A79B4-ACDA-4EB2-A730-096DDB9ACFF5}" srcOrd="2" destOrd="0" parTransId="{3A252535-FE1A-4CBE-BF3F-097E36BAA1FB}" sibTransId="{A7F78A19-4CB7-4AD8-9B4D-43FD762D9B3E}"/>
    <dgm:cxn modelId="{6999718B-F3E0-4516-872B-9DB5C5B681A4}" type="presOf" srcId="{79506FBE-FCF9-4844-9564-F2AF76427F39}" destId="{E2E4D805-038F-4178-A45D-62C615AD5548}" srcOrd="0" destOrd="0" presId="urn:microsoft.com/office/officeart/2005/8/layout/process3"/>
    <dgm:cxn modelId="{0825EA09-E130-4163-B161-63590F46EC8F}" type="presOf" srcId="{F994BF93-1692-4E0E-8BFF-D38F4D0D4739}" destId="{6B919C9B-0B80-45E5-AE17-C502E85900C4}" srcOrd="0" destOrd="0" presId="urn:microsoft.com/office/officeart/2005/8/layout/process3"/>
    <dgm:cxn modelId="{A7FB48F8-9FF8-423F-AC87-41B8109B76A4}" type="presOf" srcId="{0925F05B-A4D5-450E-AFC3-B3D0F7FEB186}" destId="{7FC431BD-5C37-4B68-BE9D-D139AEAB0FE0}" srcOrd="1" destOrd="0" presId="urn:microsoft.com/office/officeart/2005/8/layout/process3"/>
    <dgm:cxn modelId="{B8BF4260-7D9E-443B-835D-C292DC1E7A57}" srcId="{4C2DA3DF-D7B5-4C7F-9F5C-F96E81F0725E}" destId="{6AFBF8C4-9FDF-4AFE-A224-A8D1C0024BFE}" srcOrd="0" destOrd="0" parTransId="{F91635CC-287B-44A6-BC15-BD449D8E42EA}" sibTransId="{71464877-AB86-43E5-9CE8-98BF29EFB8AD}"/>
    <dgm:cxn modelId="{0D3B86B4-58DC-4BF6-BC11-6F15C9DF7513}" type="presOf" srcId="{C3F33845-4292-4DF1-B07C-422CE242485C}" destId="{10E9ED44-FC67-4765-A4A3-CE08FF49A2A0}" srcOrd="1" destOrd="0" presId="urn:microsoft.com/office/officeart/2005/8/layout/process3"/>
    <dgm:cxn modelId="{11E0D4F4-7077-4E1B-9140-BC551C4D2083}" type="presOf" srcId="{E501FFAF-D9FC-46DC-B17B-1317A10848C9}" destId="{9D4C10CE-A06D-40BF-ADFD-382A612DC572}" srcOrd="0" destOrd="0" presId="urn:microsoft.com/office/officeart/2005/8/layout/process3"/>
    <dgm:cxn modelId="{F21D9874-883C-4D20-B7E2-BDEE8CCD8F7E}" type="presOf" srcId="{1D0FA3EF-4D00-4255-B67A-C65F87D4E076}" destId="{FEFCA6A0-E5B5-4FEC-99F9-51DA8F8C7D12}" srcOrd="1" destOrd="0" presId="urn:microsoft.com/office/officeart/2005/8/layout/process3"/>
    <dgm:cxn modelId="{7B1DE0BE-CD63-41B2-9CB3-17B6D0F2E018}" type="presOf" srcId="{9BCE3352-C9D4-41D3-A620-8089A8973B07}" destId="{90268765-34BC-421F-9BA1-32EC3C6201B5}" srcOrd="0" destOrd="0" presId="urn:microsoft.com/office/officeart/2005/8/layout/process3"/>
    <dgm:cxn modelId="{191BF053-B8FF-4D86-B1D6-DC92E5FA56A1}" type="presOf" srcId="{F75A79B4-ACDA-4EB2-A730-096DDB9ACFF5}" destId="{59E9B802-51F7-4213-84FF-D94DABE774D2}" srcOrd="1" destOrd="0" presId="urn:microsoft.com/office/officeart/2005/8/layout/process3"/>
    <dgm:cxn modelId="{372B70CC-403E-4ACE-8E97-83A1E91A0F22}" srcId="{0B9019C3-0A64-4E36-98C5-EBB37A7A8418}" destId="{E501FFAF-D9FC-46DC-B17B-1317A10848C9}" srcOrd="0" destOrd="0" parTransId="{868138CA-2E84-4BA8-A237-8A3536D5B28B}" sibTransId="{7FCC8803-21A4-4AAF-98A3-DCAC4F494F6B}"/>
    <dgm:cxn modelId="{D5F91391-5EA8-458D-B02C-C2C9005F0618}" type="presOf" srcId="{02A040F4-F185-4A17-BC71-237A63A37152}" destId="{4AFF974F-ACEB-47F4-946F-9619A3E4503E}" srcOrd="1" destOrd="0" presId="urn:microsoft.com/office/officeart/2005/8/layout/process3"/>
    <dgm:cxn modelId="{B2B3632A-E9D7-46F5-AA53-73A7FE3A6308}" srcId="{57AA71C5-98AA-48AE-9EAD-72A63E3EEFD5}" destId="{C3F33845-4292-4DF1-B07C-422CE242485C}" srcOrd="5" destOrd="0" parTransId="{2FDC9F9D-9BA4-4918-BB86-18AC8CDAA20B}" sibTransId="{47363E6C-0DF8-4F61-A8F2-DDEBBD4C3DED}"/>
    <dgm:cxn modelId="{5C81C903-EB6B-4405-BA14-F3E086A336A1}" type="presOf" srcId="{6AFBF8C4-9FDF-4AFE-A224-A8D1C0024BFE}" destId="{B8025506-E63C-40C1-88DD-0788736F9329}" srcOrd="0" destOrd="0" presId="urn:microsoft.com/office/officeart/2005/8/layout/process3"/>
    <dgm:cxn modelId="{CE028E07-FE20-4FB7-A6A4-D645722096FF}" type="presOf" srcId="{A7F78A19-4CB7-4AD8-9B4D-43FD762D9B3E}" destId="{2D97413F-5898-4B4F-8D74-F60E677D8884}" srcOrd="1" destOrd="0" presId="urn:microsoft.com/office/officeart/2005/8/layout/process3"/>
    <dgm:cxn modelId="{72B315FF-4700-4A54-8BEC-1DC8F59FA247}" srcId="{57AA71C5-98AA-48AE-9EAD-72A63E3EEFD5}" destId="{0B9019C3-0A64-4E36-98C5-EBB37A7A8418}" srcOrd="4" destOrd="0" parTransId="{F28341E8-073D-4786-A57B-10D6DEFA2AA6}" sibTransId="{1D0FA3EF-4D00-4255-B67A-C65F87D4E076}"/>
    <dgm:cxn modelId="{8D0687AC-1950-49FF-B96D-AF74372CF235}" type="presOf" srcId="{2F070DC7-ECA0-4B2D-BE49-0AD2E2A64F73}" destId="{1C283872-5257-41BD-BF3A-42942AA6E9D8}" srcOrd="0" destOrd="0" presId="urn:microsoft.com/office/officeart/2005/8/layout/process3"/>
    <dgm:cxn modelId="{0316A4EE-7D25-4DA5-93B2-1D157F27CAB9}" type="presOf" srcId="{0925F05B-A4D5-450E-AFC3-B3D0F7FEB186}" destId="{1B796CF3-0F6F-4557-BC7C-61740D54B6A6}" srcOrd="0" destOrd="0" presId="urn:microsoft.com/office/officeart/2005/8/layout/process3"/>
    <dgm:cxn modelId="{AF211D11-5CCC-4BF0-93DF-D19E7777C1DB}" type="presOf" srcId="{02A040F4-F185-4A17-BC71-237A63A37152}" destId="{C548798D-DF61-4861-9C33-21D6550D0008}" srcOrd="0" destOrd="0" presId="urn:microsoft.com/office/officeart/2005/8/layout/process3"/>
    <dgm:cxn modelId="{84DB720B-3F97-4A6E-9699-E87644484346}" type="presOf" srcId="{C3F33845-4292-4DF1-B07C-422CE242485C}" destId="{C4CD03C7-FE10-4AF9-885C-EE090C0F8EA6}" srcOrd="0" destOrd="0" presId="urn:microsoft.com/office/officeart/2005/8/layout/process3"/>
    <dgm:cxn modelId="{7AF3B305-650F-4FA7-81B8-5448C3E6F363}" srcId="{57AA71C5-98AA-48AE-9EAD-72A63E3EEFD5}" destId="{0925F05B-A4D5-450E-AFC3-B3D0F7FEB186}" srcOrd="0" destOrd="0" parTransId="{5A448650-3AF8-42B2-9611-C020CEA0678E}" sibTransId="{771BF293-9A6C-4E92-BB61-BDDEB7AE13E9}"/>
    <dgm:cxn modelId="{CBA0905C-7203-454F-8F31-128837F5F2A3}" type="presOf" srcId="{4C2DA3DF-D7B5-4C7F-9F5C-F96E81F0725E}" destId="{3AF82E80-58F7-486C-A0E0-7E2FC7915F7B}" srcOrd="0" destOrd="0" presId="urn:microsoft.com/office/officeart/2005/8/layout/process3"/>
    <dgm:cxn modelId="{478B8406-51BA-4EF1-A4A3-754429B90363}" type="presOf" srcId="{F994BF93-1692-4E0E-8BFF-D38F4D0D4739}" destId="{720F01BF-A0DF-4681-9563-0420638E9F02}" srcOrd="1" destOrd="0" presId="urn:microsoft.com/office/officeart/2005/8/layout/process3"/>
    <dgm:cxn modelId="{D5B6BE01-3264-4637-A399-7165ED0EB393}" type="presOf" srcId="{4C2DA3DF-D7B5-4C7F-9F5C-F96E81F0725E}" destId="{E7B5859C-81AD-4BD6-9F17-9404C45F0969}" srcOrd="1" destOrd="0" presId="urn:microsoft.com/office/officeart/2005/8/layout/process3"/>
    <dgm:cxn modelId="{A9AA4ED8-83DD-4693-9D67-5BC6229437B6}" srcId="{57AA71C5-98AA-48AE-9EAD-72A63E3EEFD5}" destId="{F994BF93-1692-4E0E-8BFF-D38F4D0D4739}" srcOrd="1" destOrd="0" parTransId="{05AD647A-21EA-45EC-A86E-0C79A413C9F1}" sibTransId="{02A040F4-F185-4A17-BC71-237A63A37152}"/>
    <dgm:cxn modelId="{0069BC63-FC98-4F5D-9C8C-0AA2937A3530}" type="presOf" srcId="{771BF293-9A6C-4E92-BB61-BDDEB7AE13E9}" destId="{CF4F608C-CCFF-425B-8DE6-DFEDE8A0023D}" srcOrd="0" destOrd="0" presId="urn:microsoft.com/office/officeart/2005/8/layout/process3"/>
    <dgm:cxn modelId="{1831A7A6-F1FD-48F3-B0DA-65371A7DE57B}" srcId="{0925F05B-A4D5-450E-AFC3-B3D0F7FEB186}" destId="{55021F8D-BBE5-4688-A4FE-2C8FA64200D7}" srcOrd="0" destOrd="0" parTransId="{F38A7CDA-5A52-484A-BABC-1AAC7C33AFB5}" sibTransId="{321B1C43-6D3E-4E99-9983-1586311F8DC4}"/>
    <dgm:cxn modelId="{1B5ECD3C-5EF3-4507-B13C-68A108167FA7}" type="presOf" srcId="{57AA71C5-98AA-48AE-9EAD-72A63E3EEFD5}" destId="{6C63E19F-3411-47DF-A266-C8D27CBAF1B2}" srcOrd="0" destOrd="0" presId="urn:microsoft.com/office/officeart/2005/8/layout/process3"/>
    <dgm:cxn modelId="{DBC4E5AD-ED87-405A-80A1-830012D799CD}" type="presOf" srcId="{B0174635-5886-4C4E-AA40-2F4956DFB7B5}" destId="{B8DF4102-1BF4-4544-A41B-8369712468F5}" srcOrd="0" destOrd="0" presId="urn:microsoft.com/office/officeart/2005/8/layout/process3"/>
    <dgm:cxn modelId="{34769118-C380-4102-8B3C-0BC44CB619F9}" type="presOf" srcId="{F75A79B4-ACDA-4EB2-A730-096DDB9ACFF5}" destId="{E765A01C-8A60-413B-AA60-E31AD275E48A}" srcOrd="0" destOrd="0" presId="urn:microsoft.com/office/officeart/2005/8/layout/process3"/>
    <dgm:cxn modelId="{9DA88ED1-C44F-47D5-8675-F48119CF805A}" type="presOf" srcId="{A7F78A19-4CB7-4AD8-9B4D-43FD762D9B3E}" destId="{FBDA13AA-EE73-4874-AB36-546A03962896}" srcOrd="0" destOrd="0" presId="urn:microsoft.com/office/officeart/2005/8/layout/process3"/>
    <dgm:cxn modelId="{C3F5E677-B099-41BC-8A33-65D6DA185C3B}" type="presParOf" srcId="{6C63E19F-3411-47DF-A266-C8D27CBAF1B2}" destId="{A6FD8797-0551-4ACF-8ACB-2E6748158616}" srcOrd="0" destOrd="0" presId="urn:microsoft.com/office/officeart/2005/8/layout/process3"/>
    <dgm:cxn modelId="{59CBAE22-DD4A-4D23-808D-68AD77ECA7E2}" type="presParOf" srcId="{A6FD8797-0551-4ACF-8ACB-2E6748158616}" destId="{1B796CF3-0F6F-4557-BC7C-61740D54B6A6}" srcOrd="0" destOrd="0" presId="urn:microsoft.com/office/officeart/2005/8/layout/process3"/>
    <dgm:cxn modelId="{49F6B755-3D75-46A9-AAB0-F56F2C047991}" type="presParOf" srcId="{A6FD8797-0551-4ACF-8ACB-2E6748158616}" destId="{7FC431BD-5C37-4B68-BE9D-D139AEAB0FE0}" srcOrd="1" destOrd="0" presId="urn:microsoft.com/office/officeart/2005/8/layout/process3"/>
    <dgm:cxn modelId="{405D6F7D-4C9C-4D91-9173-352F9A58FC80}" type="presParOf" srcId="{A6FD8797-0551-4ACF-8ACB-2E6748158616}" destId="{34FD58DF-903B-4C63-A66C-700E763BC2D4}" srcOrd="2" destOrd="0" presId="urn:microsoft.com/office/officeart/2005/8/layout/process3"/>
    <dgm:cxn modelId="{00BA31B4-17B5-4617-ACCB-B4A545D4E5A4}" type="presParOf" srcId="{6C63E19F-3411-47DF-A266-C8D27CBAF1B2}" destId="{CF4F608C-CCFF-425B-8DE6-DFEDE8A0023D}" srcOrd="1" destOrd="0" presId="urn:microsoft.com/office/officeart/2005/8/layout/process3"/>
    <dgm:cxn modelId="{006FC79F-4B25-4FD1-8E06-D7700E6D4B86}" type="presParOf" srcId="{CF4F608C-CCFF-425B-8DE6-DFEDE8A0023D}" destId="{72DA4265-10A3-410B-B872-F5E6742EDA66}" srcOrd="0" destOrd="0" presId="urn:microsoft.com/office/officeart/2005/8/layout/process3"/>
    <dgm:cxn modelId="{3D1EBA12-6A99-456A-8295-340E273597E4}" type="presParOf" srcId="{6C63E19F-3411-47DF-A266-C8D27CBAF1B2}" destId="{96352795-544E-4F1F-9263-91BDBD834788}" srcOrd="2" destOrd="0" presId="urn:microsoft.com/office/officeart/2005/8/layout/process3"/>
    <dgm:cxn modelId="{1CFD23C1-5C50-447A-80BE-BDC10FDB5369}" type="presParOf" srcId="{96352795-544E-4F1F-9263-91BDBD834788}" destId="{6B919C9B-0B80-45E5-AE17-C502E85900C4}" srcOrd="0" destOrd="0" presId="urn:microsoft.com/office/officeart/2005/8/layout/process3"/>
    <dgm:cxn modelId="{2C2067F1-C45F-4C4D-AB1B-9EFCBEC95D5B}" type="presParOf" srcId="{96352795-544E-4F1F-9263-91BDBD834788}" destId="{720F01BF-A0DF-4681-9563-0420638E9F02}" srcOrd="1" destOrd="0" presId="urn:microsoft.com/office/officeart/2005/8/layout/process3"/>
    <dgm:cxn modelId="{A3D6F945-70E5-4A85-BB13-62A918CEBE92}" type="presParOf" srcId="{96352795-544E-4F1F-9263-91BDBD834788}" destId="{E2E4D805-038F-4178-A45D-62C615AD5548}" srcOrd="2" destOrd="0" presId="urn:microsoft.com/office/officeart/2005/8/layout/process3"/>
    <dgm:cxn modelId="{FD74C474-99E7-41A5-AA1D-8634EE667591}" type="presParOf" srcId="{6C63E19F-3411-47DF-A266-C8D27CBAF1B2}" destId="{C548798D-DF61-4861-9C33-21D6550D0008}" srcOrd="3" destOrd="0" presId="urn:microsoft.com/office/officeart/2005/8/layout/process3"/>
    <dgm:cxn modelId="{4F8CC751-ACA4-4885-9F05-77F744B8889E}" type="presParOf" srcId="{C548798D-DF61-4861-9C33-21D6550D0008}" destId="{4AFF974F-ACEB-47F4-946F-9619A3E4503E}" srcOrd="0" destOrd="0" presId="urn:microsoft.com/office/officeart/2005/8/layout/process3"/>
    <dgm:cxn modelId="{5A4AD365-234F-4CE7-9D54-CAA79FE518A6}" type="presParOf" srcId="{6C63E19F-3411-47DF-A266-C8D27CBAF1B2}" destId="{5DB654C4-E420-4B00-988B-94A00187E4F7}" srcOrd="4" destOrd="0" presId="urn:microsoft.com/office/officeart/2005/8/layout/process3"/>
    <dgm:cxn modelId="{C70F684A-1335-45C6-9279-FFF952821D6F}" type="presParOf" srcId="{5DB654C4-E420-4B00-988B-94A00187E4F7}" destId="{E765A01C-8A60-413B-AA60-E31AD275E48A}" srcOrd="0" destOrd="0" presId="urn:microsoft.com/office/officeart/2005/8/layout/process3"/>
    <dgm:cxn modelId="{0BA90576-098F-42FB-8436-94A4171DEA43}" type="presParOf" srcId="{5DB654C4-E420-4B00-988B-94A00187E4F7}" destId="{59E9B802-51F7-4213-84FF-D94DABE774D2}" srcOrd="1" destOrd="0" presId="urn:microsoft.com/office/officeart/2005/8/layout/process3"/>
    <dgm:cxn modelId="{682C00E0-5F0A-4772-8206-92F029D435CB}" type="presParOf" srcId="{5DB654C4-E420-4B00-988B-94A00187E4F7}" destId="{1C283872-5257-41BD-BF3A-42942AA6E9D8}" srcOrd="2" destOrd="0" presId="urn:microsoft.com/office/officeart/2005/8/layout/process3"/>
    <dgm:cxn modelId="{A0F0EBE6-4FDA-4AAC-AB0A-59D22CA7ACEF}" type="presParOf" srcId="{6C63E19F-3411-47DF-A266-C8D27CBAF1B2}" destId="{FBDA13AA-EE73-4874-AB36-546A03962896}" srcOrd="5" destOrd="0" presId="urn:microsoft.com/office/officeart/2005/8/layout/process3"/>
    <dgm:cxn modelId="{D4D285C9-4E63-4A7F-BA84-7ED00BDE5C15}" type="presParOf" srcId="{FBDA13AA-EE73-4874-AB36-546A03962896}" destId="{2D97413F-5898-4B4F-8D74-F60E677D8884}" srcOrd="0" destOrd="0" presId="urn:microsoft.com/office/officeart/2005/8/layout/process3"/>
    <dgm:cxn modelId="{399CF265-26E0-4491-BE0B-D9DAD3B3BA92}" type="presParOf" srcId="{6C63E19F-3411-47DF-A266-C8D27CBAF1B2}" destId="{1F4ACBA3-69F0-479B-BAB5-FE9C71BFC008}" srcOrd="6" destOrd="0" presId="urn:microsoft.com/office/officeart/2005/8/layout/process3"/>
    <dgm:cxn modelId="{93639CE1-64CD-461B-81AE-19200B8038D7}" type="presParOf" srcId="{1F4ACBA3-69F0-479B-BAB5-FE9C71BFC008}" destId="{3AF82E80-58F7-486C-A0E0-7E2FC7915F7B}" srcOrd="0" destOrd="0" presId="urn:microsoft.com/office/officeart/2005/8/layout/process3"/>
    <dgm:cxn modelId="{EEDFA773-18A8-494D-A707-1398B129A481}" type="presParOf" srcId="{1F4ACBA3-69F0-479B-BAB5-FE9C71BFC008}" destId="{E7B5859C-81AD-4BD6-9F17-9404C45F0969}" srcOrd="1" destOrd="0" presId="urn:microsoft.com/office/officeart/2005/8/layout/process3"/>
    <dgm:cxn modelId="{929FFDF9-511B-4001-B0D6-750E0BFC0BF8}" type="presParOf" srcId="{1F4ACBA3-69F0-479B-BAB5-FE9C71BFC008}" destId="{B8025506-E63C-40C1-88DD-0788736F9329}" srcOrd="2" destOrd="0" presId="urn:microsoft.com/office/officeart/2005/8/layout/process3"/>
    <dgm:cxn modelId="{3250D2AB-D84B-4A45-8BC6-7DE6FC82E858}" type="presParOf" srcId="{6C63E19F-3411-47DF-A266-C8D27CBAF1B2}" destId="{B8DF4102-1BF4-4544-A41B-8369712468F5}" srcOrd="7" destOrd="0" presId="urn:microsoft.com/office/officeart/2005/8/layout/process3"/>
    <dgm:cxn modelId="{EDA79940-AC99-4292-8456-CD91373A5BC5}" type="presParOf" srcId="{B8DF4102-1BF4-4544-A41B-8369712468F5}" destId="{34AA32C8-97FC-40E2-8252-FE8E0FAC52D0}" srcOrd="0" destOrd="0" presId="urn:microsoft.com/office/officeart/2005/8/layout/process3"/>
    <dgm:cxn modelId="{CDF9EF87-0EE6-483E-A721-93FB16B0B689}" type="presParOf" srcId="{6C63E19F-3411-47DF-A266-C8D27CBAF1B2}" destId="{36A58D18-439C-4E2D-825A-B7BE156D1584}" srcOrd="8" destOrd="0" presId="urn:microsoft.com/office/officeart/2005/8/layout/process3"/>
    <dgm:cxn modelId="{7B87314E-028B-4B68-AE48-DAE96695DD9E}" type="presParOf" srcId="{36A58D18-439C-4E2D-825A-B7BE156D1584}" destId="{1DBDF225-D405-45E7-9BD7-61AD45EDE9AB}" srcOrd="0" destOrd="0" presId="urn:microsoft.com/office/officeart/2005/8/layout/process3"/>
    <dgm:cxn modelId="{E63980A8-0330-43EC-83C0-213B354F1469}" type="presParOf" srcId="{36A58D18-439C-4E2D-825A-B7BE156D1584}" destId="{DD1375D1-7203-4A3D-B8CF-26D6D539069D}" srcOrd="1" destOrd="0" presId="urn:microsoft.com/office/officeart/2005/8/layout/process3"/>
    <dgm:cxn modelId="{3C612A9B-4DAA-4059-9BED-6C4D7D8E7872}" type="presParOf" srcId="{36A58D18-439C-4E2D-825A-B7BE156D1584}" destId="{9D4C10CE-A06D-40BF-ADFD-382A612DC572}" srcOrd="2" destOrd="0" presId="urn:microsoft.com/office/officeart/2005/8/layout/process3"/>
    <dgm:cxn modelId="{964A557C-202C-4E43-B6E1-B05E1481FFE0}" type="presParOf" srcId="{6C63E19F-3411-47DF-A266-C8D27CBAF1B2}" destId="{0E3B1804-CFC6-412F-A9A0-A88F83F3A1CF}" srcOrd="9" destOrd="0" presId="urn:microsoft.com/office/officeart/2005/8/layout/process3"/>
    <dgm:cxn modelId="{0BF5BF67-757F-448C-B9A4-91AD4107DA2D}" type="presParOf" srcId="{0E3B1804-CFC6-412F-A9A0-A88F83F3A1CF}" destId="{FEFCA6A0-E5B5-4FEC-99F9-51DA8F8C7D12}" srcOrd="0" destOrd="0" presId="urn:microsoft.com/office/officeart/2005/8/layout/process3"/>
    <dgm:cxn modelId="{CF31FCCE-FFDA-4F85-BF16-B8C2D1CD9319}" type="presParOf" srcId="{6C63E19F-3411-47DF-A266-C8D27CBAF1B2}" destId="{EA45A6B7-C335-49EF-BFB9-0344806F553E}" srcOrd="10" destOrd="0" presId="urn:microsoft.com/office/officeart/2005/8/layout/process3"/>
    <dgm:cxn modelId="{644AB820-CDEB-458D-A193-F7F288D0A9B1}" type="presParOf" srcId="{EA45A6B7-C335-49EF-BFB9-0344806F553E}" destId="{C4CD03C7-FE10-4AF9-885C-EE090C0F8EA6}" srcOrd="0" destOrd="0" presId="urn:microsoft.com/office/officeart/2005/8/layout/process3"/>
    <dgm:cxn modelId="{F72F47AB-6F28-4B18-A9AA-C08F5263C970}" type="presParOf" srcId="{EA45A6B7-C335-49EF-BFB9-0344806F553E}" destId="{10E9ED44-FC67-4765-A4A3-CE08FF49A2A0}" srcOrd="1" destOrd="0" presId="urn:microsoft.com/office/officeart/2005/8/layout/process3"/>
    <dgm:cxn modelId="{0764BB41-9766-4C7E-980C-7014DAE403B7}" type="presParOf" srcId="{EA45A6B7-C335-49EF-BFB9-0344806F553E}" destId="{90268765-34BC-421F-9BA1-32EC3C6201B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ABC5A-2258-4D7D-A22E-88CD37A9E79F}">
      <dsp:nvSpPr>
        <dsp:cNvPr id="0" name=""/>
        <dsp:cNvSpPr/>
      </dsp:nvSpPr>
      <dsp:spPr>
        <a:xfrm>
          <a:off x="2293" y="1489284"/>
          <a:ext cx="1410593" cy="1163444"/>
        </a:xfrm>
        <a:prstGeom prst="roundRect">
          <a:avLst>
            <a:gd name="adj" fmla="val 10000"/>
          </a:avLst>
        </a:prstGeom>
        <a:solidFill>
          <a:srgbClr val="FF0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Introductory</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Concepts</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smtClean="0">
              <a:ln w="0"/>
              <a:solidFill>
                <a:schemeClr val="tx1"/>
              </a:solidFill>
              <a:effectLst>
                <a:outerShdw blurRad="38100" dist="19050" dir="2700000" algn="tl" rotWithShape="0">
                  <a:schemeClr val="dk1">
                    <a:alpha val="40000"/>
                  </a:schemeClr>
                </a:outerShdw>
              </a:effectLst>
            </a:rPr>
            <a:t>Sprint </a:t>
          </a:r>
          <a:r>
            <a:rPr lang="pt-BR" sz="1400" b="0" kern="1200" cap="none" spc="0" dirty="0" err="1" smtClean="0">
              <a:ln w="0"/>
              <a:solidFill>
                <a:schemeClr val="tx1"/>
              </a:solidFill>
              <a:effectLst>
                <a:outerShdw blurRad="38100" dist="19050" dir="2700000" algn="tl" rotWithShape="0">
                  <a:schemeClr val="dk1">
                    <a:alpha val="40000"/>
                  </a:schemeClr>
                </a:outerShdw>
              </a:effectLst>
            </a:rPr>
            <a:t>Presentation</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29067" y="1516058"/>
        <a:ext cx="1357045" cy="860587"/>
      </dsp:txXfrm>
    </dsp:sp>
    <dsp:sp modelId="{D324D256-DAA7-4C00-AED1-479B3DC0ECA3}">
      <dsp:nvSpPr>
        <dsp:cNvPr id="0" name=""/>
        <dsp:cNvSpPr/>
      </dsp:nvSpPr>
      <dsp:spPr>
        <a:xfrm>
          <a:off x="788905" y="1744453"/>
          <a:ext cx="1588016" cy="1588016"/>
        </a:xfrm>
        <a:prstGeom prst="leftCircularArrow">
          <a:avLst>
            <a:gd name="adj1" fmla="val 3357"/>
            <a:gd name="adj2" fmla="val 415099"/>
            <a:gd name="adj3" fmla="val 2190610"/>
            <a:gd name="adj4" fmla="val 9024489"/>
            <a:gd name="adj5" fmla="val 391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3596EC-152D-469C-A75A-C096552CBE64}">
      <dsp:nvSpPr>
        <dsp:cNvPr id="0" name=""/>
        <dsp:cNvSpPr/>
      </dsp:nvSpPr>
      <dsp:spPr>
        <a:xfrm>
          <a:off x="315759" y="2403419"/>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1</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330363" y="2418023"/>
        <a:ext cx="1224653" cy="469411"/>
      </dsp:txXfrm>
    </dsp:sp>
    <dsp:sp modelId="{361FA399-EEE8-4AF8-BAFE-F9952E9CFCD5}">
      <dsp:nvSpPr>
        <dsp:cNvPr id="0" name=""/>
        <dsp:cNvSpPr/>
      </dsp:nvSpPr>
      <dsp:spPr>
        <a:xfrm>
          <a:off x="1823469" y="1489284"/>
          <a:ext cx="1410593" cy="1163444"/>
        </a:xfrm>
        <a:prstGeom prst="roundRect">
          <a:avLst>
            <a:gd name="adj" fmla="val 10000"/>
          </a:avLst>
        </a:prstGeom>
        <a:solidFill>
          <a:srgbClr val="00B05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Intro</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to</a:t>
          </a:r>
          <a:r>
            <a:rPr lang="pt-BR" sz="1400" b="0" kern="1200" cap="none" spc="0" dirty="0" smtClean="0">
              <a:ln w="0"/>
              <a:solidFill>
                <a:schemeClr val="tx1"/>
              </a:solidFill>
              <a:effectLst>
                <a:outerShdw blurRad="38100" dist="19050" dir="2700000" algn="tl" rotWithShape="0">
                  <a:schemeClr val="dk1">
                    <a:alpha val="40000"/>
                  </a:schemeClr>
                </a:outerShdw>
              </a:effectLst>
            </a:rPr>
            <a:t> Computer Vision</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en-US" sz="1400" b="0" kern="1200" cap="none" spc="0" noProof="0" dirty="0" smtClean="0">
              <a:ln w="0"/>
              <a:solidFill>
                <a:schemeClr val="tx1"/>
              </a:solidFill>
              <a:effectLst>
                <a:outerShdw blurRad="38100" dist="19050" dir="2700000" algn="tl" rotWithShape="0">
                  <a:schemeClr val="dk1">
                    <a:alpha val="40000"/>
                  </a:schemeClr>
                </a:outerShdw>
              </a:effectLst>
            </a:rPr>
            <a:t>Annotation</a:t>
          </a:r>
          <a:endParaRPr lang="en-US" sz="1400" b="0" kern="1200" cap="none" spc="0" noProof="0" dirty="0">
            <a:ln w="0"/>
            <a:solidFill>
              <a:schemeClr val="tx1"/>
            </a:solidFill>
            <a:effectLst>
              <a:outerShdw blurRad="38100" dist="19050" dir="2700000" algn="tl" rotWithShape="0">
                <a:schemeClr val="dk1">
                  <a:alpha val="40000"/>
                </a:schemeClr>
              </a:outerShdw>
            </a:effectLst>
          </a:endParaRPr>
        </a:p>
      </dsp:txBody>
      <dsp:txXfrm>
        <a:off x="1850243" y="1765368"/>
        <a:ext cx="1357045" cy="860587"/>
      </dsp:txXfrm>
    </dsp:sp>
    <dsp:sp modelId="{F71F5782-4B97-494E-B54E-414B7057EA00}">
      <dsp:nvSpPr>
        <dsp:cNvPr id="0" name=""/>
        <dsp:cNvSpPr/>
      </dsp:nvSpPr>
      <dsp:spPr>
        <a:xfrm>
          <a:off x="2598326" y="763926"/>
          <a:ext cx="1768259" cy="1768259"/>
        </a:xfrm>
        <a:prstGeom prst="circularArrow">
          <a:avLst>
            <a:gd name="adj1" fmla="val 3015"/>
            <a:gd name="adj2" fmla="val 369784"/>
            <a:gd name="adj3" fmla="val 19454705"/>
            <a:gd name="adj4" fmla="val 12575511"/>
            <a:gd name="adj5" fmla="val 3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FC8BE4-BD44-4259-9D3B-DAE6F9C2AA89}">
      <dsp:nvSpPr>
        <dsp:cNvPr id="0" name=""/>
        <dsp:cNvSpPr/>
      </dsp:nvSpPr>
      <dsp:spPr>
        <a:xfrm>
          <a:off x="2136934" y="1239974"/>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2</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2151538" y="1254578"/>
        <a:ext cx="1224653" cy="469411"/>
      </dsp:txXfrm>
    </dsp:sp>
    <dsp:sp modelId="{2E6EC153-B405-4042-91E9-74B3F282649A}">
      <dsp:nvSpPr>
        <dsp:cNvPr id="0" name=""/>
        <dsp:cNvSpPr/>
      </dsp:nvSpPr>
      <dsp:spPr>
        <a:xfrm>
          <a:off x="3644645" y="1489284"/>
          <a:ext cx="1410593" cy="1163444"/>
        </a:xfrm>
        <a:prstGeom prst="roundRect">
          <a:avLst>
            <a:gd name="adj" fmla="val 10000"/>
          </a:avLst>
        </a:prstGeom>
        <a:solidFill>
          <a:srgbClr val="00B05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Applied</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Object</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Classification</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Object</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Detection</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3671419" y="1516058"/>
        <a:ext cx="1357045" cy="860587"/>
      </dsp:txXfrm>
    </dsp:sp>
    <dsp:sp modelId="{976AE4DB-9E9C-488A-B65A-8EBA56B37551}">
      <dsp:nvSpPr>
        <dsp:cNvPr id="0" name=""/>
        <dsp:cNvSpPr/>
      </dsp:nvSpPr>
      <dsp:spPr>
        <a:xfrm>
          <a:off x="4431256" y="1744453"/>
          <a:ext cx="1588016" cy="1588016"/>
        </a:xfrm>
        <a:prstGeom prst="leftCircularArrow">
          <a:avLst>
            <a:gd name="adj1" fmla="val 3357"/>
            <a:gd name="adj2" fmla="val 415099"/>
            <a:gd name="adj3" fmla="val 2190610"/>
            <a:gd name="adj4" fmla="val 9024489"/>
            <a:gd name="adj5" fmla="val 391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0B2EB-CB5C-4A54-99C5-7842FCEE22E4}">
      <dsp:nvSpPr>
        <dsp:cNvPr id="0" name=""/>
        <dsp:cNvSpPr/>
      </dsp:nvSpPr>
      <dsp:spPr>
        <a:xfrm>
          <a:off x="3958110" y="2403419"/>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3</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3972714" y="2418023"/>
        <a:ext cx="1224653" cy="469411"/>
      </dsp:txXfrm>
    </dsp:sp>
    <dsp:sp modelId="{1D2DA10C-E666-4A16-BC44-138482D5CE0C}">
      <dsp:nvSpPr>
        <dsp:cNvPr id="0" name=""/>
        <dsp:cNvSpPr/>
      </dsp:nvSpPr>
      <dsp:spPr>
        <a:xfrm>
          <a:off x="5465821" y="1489284"/>
          <a:ext cx="1410593" cy="11634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Cloud</a:t>
          </a:r>
          <a:r>
            <a:rPr lang="pt-BR" sz="1400" b="0" kern="1200" cap="none" spc="0" dirty="0" smtClean="0">
              <a:ln w="0"/>
              <a:solidFill>
                <a:schemeClr val="tx1"/>
              </a:solidFill>
              <a:effectLst>
                <a:outerShdw blurRad="38100" dist="19050" dir="2700000" algn="tl" rotWithShape="0">
                  <a:schemeClr val="dk1">
                    <a:alpha val="40000"/>
                  </a:schemeClr>
                </a:outerShdw>
              </a:effectLst>
            </a:rPr>
            <a:t> Services </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Amazon</a:t>
          </a:r>
          <a:r>
            <a:rPr lang="pt-BR" sz="1400" b="0" kern="1200" cap="none" spc="0" dirty="0" smtClean="0">
              <a:ln w="0"/>
              <a:solidFill>
                <a:schemeClr val="tx1"/>
              </a:solidFill>
              <a:effectLst>
                <a:outerShdw blurRad="38100" dist="19050" dir="2700000" algn="tl" rotWithShape="0">
                  <a:schemeClr val="dk1">
                    <a:alpha val="40000"/>
                  </a:schemeClr>
                </a:outerShdw>
              </a:effectLst>
            </a:rPr>
            <a:t> </a:t>
          </a:r>
          <a:r>
            <a:rPr lang="pt-BR" sz="1400" b="0" kern="1200" cap="none" spc="0" dirty="0" err="1" smtClean="0">
              <a:ln w="0"/>
              <a:solidFill>
                <a:schemeClr val="tx1"/>
              </a:solidFill>
              <a:effectLst>
                <a:outerShdw blurRad="38100" dist="19050" dir="2700000" algn="tl" rotWithShape="0">
                  <a:schemeClr val="dk1">
                    <a:alpha val="40000"/>
                  </a:schemeClr>
                </a:outerShdw>
              </a:effectLst>
            </a:rPr>
            <a:t>and</a:t>
          </a:r>
          <a:r>
            <a:rPr lang="pt-BR" sz="1400" b="0" kern="1200" cap="none" spc="0" dirty="0" smtClean="0">
              <a:ln w="0"/>
              <a:solidFill>
                <a:schemeClr val="tx1"/>
              </a:solidFill>
              <a:effectLst>
                <a:outerShdw blurRad="38100" dist="19050" dir="2700000" algn="tl" rotWithShape="0">
                  <a:schemeClr val="dk1">
                    <a:alpha val="40000"/>
                  </a:schemeClr>
                </a:outerShdw>
              </a:effectLst>
            </a:rPr>
            <a:t> Google</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5492595" y="1765368"/>
        <a:ext cx="1357045" cy="860587"/>
      </dsp:txXfrm>
    </dsp:sp>
    <dsp:sp modelId="{00F2F57F-580C-4636-9769-E7E102A07896}">
      <dsp:nvSpPr>
        <dsp:cNvPr id="0" name=""/>
        <dsp:cNvSpPr/>
      </dsp:nvSpPr>
      <dsp:spPr>
        <a:xfrm>
          <a:off x="6240677" y="763926"/>
          <a:ext cx="1768259" cy="1768259"/>
        </a:xfrm>
        <a:prstGeom prst="circularArrow">
          <a:avLst>
            <a:gd name="adj1" fmla="val 3015"/>
            <a:gd name="adj2" fmla="val 369784"/>
            <a:gd name="adj3" fmla="val 19454705"/>
            <a:gd name="adj4" fmla="val 12575511"/>
            <a:gd name="adj5" fmla="val 351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E782AC-C7F4-454E-8454-95CF96C36510}">
      <dsp:nvSpPr>
        <dsp:cNvPr id="0" name=""/>
        <dsp:cNvSpPr/>
      </dsp:nvSpPr>
      <dsp:spPr>
        <a:xfrm>
          <a:off x="5779286" y="1239974"/>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4</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5793890" y="1254578"/>
        <a:ext cx="1224653" cy="469411"/>
      </dsp:txXfrm>
    </dsp:sp>
    <dsp:sp modelId="{6C27152E-DC61-4772-9855-70083E3C0779}">
      <dsp:nvSpPr>
        <dsp:cNvPr id="0" name=""/>
        <dsp:cNvSpPr/>
      </dsp:nvSpPr>
      <dsp:spPr>
        <a:xfrm>
          <a:off x="7286996" y="1489284"/>
          <a:ext cx="1410593" cy="11634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Preparation</a:t>
          </a:r>
          <a:r>
            <a:rPr lang="pt-BR" sz="1400" b="0" kern="1200" cap="none" spc="0" dirty="0" smtClean="0">
              <a:ln w="0"/>
              <a:solidFill>
                <a:schemeClr val="tx1"/>
              </a:solidFill>
              <a:effectLst>
                <a:outerShdw blurRad="38100" dist="19050" dir="2700000" algn="tl" rotWithShape="0">
                  <a:schemeClr val="dk1">
                    <a:alpha val="40000"/>
                  </a:schemeClr>
                </a:outerShdw>
              </a:effectLst>
            </a:rPr>
            <a:t> for Project </a:t>
          </a:r>
          <a:r>
            <a:rPr lang="pt-BR" sz="1400" b="0" kern="1200" cap="none" spc="0" dirty="0" err="1" smtClean="0">
              <a:ln w="0"/>
              <a:solidFill>
                <a:schemeClr val="tx1"/>
              </a:solidFill>
              <a:effectLst>
                <a:outerShdw blurRad="38100" dist="19050" dir="2700000" algn="tl" rotWithShape="0">
                  <a:schemeClr val="dk1">
                    <a:alpha val="40000"/>
                  </a:schemeClr>
                </a:outerShdw>
              </a:effectLst>
            </a:rPr>
            <a:t>execuction</a:t>
          </a:r>
          <a:endParaRPr lang="en-US"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pt-BR" sz="1400" b="0" kern="1200" cap="none" spc="0" dirty="0" err="1" smtClean="0">
              <a:ln w="0"/>
              <a:solidFill>
                <a:schemeClr val="tx1"/>
              </a:solidFill>
              <a:effectLst>
                <a:outerShdw blurRad="38100" dist="19050" dir="2700000" algn="tl" rotWithShape="0">
                  <a:schemeClr val="dk1">
                    <a:alpha val="40000"/>
                  </a:schemeClr>
                </a:outerShdw>
              </a:effectLst>
            </a:rPr>
            <a:t>Readings</a:t>
          </a:r>
          <a:endParaRPr lang="en-US" sz="1400" b="0" kern="1200" cap="none" spc="0" dirty="0">
            <a:ln w="0"/>
            <a:solidFill>
              <a:schemeClr val="tx1"/>
            </a:solidFill>
            <a:effectLst>
              <a:outerShdw blurRad="38100" dist="19050" dir="2700000" algn="tl" rotWithShape="0">
                <a:schemeClr val="dk1">
                  <a:alpha val="40000"/>
                </a:schemeClr>
              </a:outerShdw>
            </a:effectLst>
          </a:endParaRPr>
        </a:p>
      </dsp:txBody>
      <dsp:txXfrm>
        <a:off x="7313770" y="1516058"/>
        <a:ext cx="1357045" cy="860587"/>
      </dsp:txXfrm>
    </dsp:sp>
    <dsp:sp modelId="{734AEAFC-C09B-43B8-B435-28AA9DA582C5}">
      <dsp:nvSpPr>
        <dsp:cNvPr id="0" name=""/>
        <dsp:cNvSpPr/>
      </dsp:nvSpPr>
      <dsp:spPr>
        <a:xfrm>
          <a:off x="7600461" y="2403419"/>
          <a:ext cx="1253861" cy="4986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pt-BR" sz="2900" b="0" kern="1200" cap="none" spc="0" dirty="0" smtClean="0">
              <a:ln w="0"/>
              <a:solidFill>
                <a:schemeClr val="tx1"/>
              </a:solidFill>
              <a:effectLst>
                <a:outerShdw blurRad="38100" dist="19050" dir="2700000" algn="tl" rotWithShape="0">
                  <a:schemeClr val="dk1">
                    <a:alpha val="40000"/>
                  </a:schemeClr>
                </a:outerShdw>
              </a:effectLst>
            </a:rPr>
            <a:t>Day 5</a:t>
          </a:r>
          <a:endParaRPr lang="en-US" sz="2900" b="0" kern="1200" cap="none" spc="0" dirty="0">
            <a:ln w="0"/>
            <a:solidFill>
              <a:schemeClr val="tx1"/>
            </a:solidFill>
            <a:effectLst>
              <a:outerShdw blurRad="38100" dist="19050" dir="2700000" algn="tl" rotWithShape="0">
                <a:schemeClr val="dk1">
                  <a:alpha val="40000"/>
                </a:schemeClr>
              </a:outerShdw>
            </a:effectLst>
          </a:endParaRPr>
        </a:p>
      </dsp:txBody>
      <dsp:txXfrm>
        <a:off x="7615065" y="2418023"/>
        <a:ext cx="1224653" cy="469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431BD-5C37-4B68-BE9D-D139AEAB0FE0}">
      <dsp:nvSpPr>
        <dsp:cNvPr id="0" name=""/>
        <dsp:cNvSpPr/>
      </dsp:nvSpPr>
      <dsp:spPr>
        <a:xfrm>
          <a:off x="2313" y="3403"/>
          <a:ext cx="981915" cy="390913"/>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66725">
            <a:lnSpc>
              <a:spcPct val="90000"/>
            </a:lnSpc>
            <a:spcBef>
              <a:spcPct val="0"/>
            </a:spcBef>
            <a:spcAft>
              <a:spcPct val="35000"/>
            </a:spcAft>
          </a:pPr>
          <a:r>
            <a:rPr lang="pt-BR" sz="1050" kern="1200" dirty="0" smtClean="0"/>
            <a:t>1960</a:t>
          </a:r>
          <a:endParaRPr lang="en-US" sz="1050" kern="1200" dirty="0"/>
        </a:p>
      </dsp:txBody>
      <dsp:txXfrm>
        <a:off x="2313" y="3403"/>
        <a:ext cx="981915" cy="260609"/>
      </dsp:txXfrm>
    </dsp:sp>
    <dsp:sp modelId="{34FD58DF-903B-4C63-A66C-700E763BC2D4}">
      <dsp:nvSpPr>
        <dsp:cNvPr id="0" name=""/>
        <dsp:cNvSpPr/>
      </dsp:nvSpPr>
      <dsp:spPr>
        <a:xfrm>
          <a:off x="203429" y="264012"/>
          <a:ext cx="981915" cy="1600224"/>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just" defTabSz="466725">
            <a:lnSpc>
              <a:spcPct val="90000"/>
            </a:lnSpc>
            <a:spcBef>
              <a:spcPct val="0"/>
            </a:spcBef>
            <a:spcAft>
              <a:spcPct val="15000"/>
            </a:spcAft>
            <a:buChar char="••"/>
          </a:pPr>
          <a:r>
            <a:rPr lang="en-US" sz="1050" b="0" i="0" kern="1200" dirty="0" smtClean="0"/>
            <a:t>interpretation of synthetic worlds</a:t>
          </a:r>
          <a:endParaRPr lang="en-US" sz="1050" kern="1200" dirty="0"/>
        </a:p>
      </dsp:txBody>
      <dsp:txXfrm>
        <a:off x="232188" y="292771"/>
        <a:ext cx="924397" cy="1542706"/>
      </dsp:txXfrm>
    </dsp:sp>
    <dsp:sp modelId="{CF4F608C-CCFF-425B-8DE6-DFEDE8A0023D}">
      <dsp:nvSpPr>
        <dsp:cNvPr id="0" name=""/>
        <dsp:cNvSpPr/>
      </dsp:nvSpPr>
      <dsp:spPr>
        <a:xfrm>
          <a:off x="1133084" y="11473"/>
          <a:ext cx="315572" cy="24446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1133084" y="60367"/>
        <a:ext cx="242232" cy="146680"/>
      </dsp:txXfrm>
    </dsp:sp>
    <dsp:sp modelId="{720F01BF-A0DF-4681-9563-0420638E9F02}">
      <dsp:nvSpPr>
        <dsp:cNvPr id="0" name=""/>
        <dsp:cNvSpPr/>
      </dsp:nvSpPr>
      <dsp:spPr>
        <a:xfrm>
          <a:off x="1579648" y="3403"/>
          <a:ext cx="981915" cy="390913"/>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66725">
            <a:lnSpc>
              <a:spcPct val="90000"/>
            </a:lnSpc>
            <a:spcBef>
              <a:spcPct val="0"/>
            </a:spcBef>
            <a:spcAft>
              <a:spcPct val="35000"/>
            </a:spcAft>
          </a:pPr>
          <a:r>
            <a:rPr lang="pt-BR" sz="1050" kern="1200" dirty="0" smtClean="0"/>
            <a:t>1970</a:t>
          </a:r>
          <a:endParaRPr lang="en-US" sz="1050" kern="1200" dirty="0"/>
        </a:p>
      </dsp:txBody>
      <dsp:txXfrm>
        <a:off x="1579648" y="3403"/>
        <a:ext cx="981915" cy="260609"/>
      </dsp:txXfrm>
    </dsp:sp>
    <dsp:sp modelId="{E2E4D805-038F-4178-A45D-62C615AD5548}">
      <dsp:nvSpPr>
        <dsp:cNvPr id="0" name=""/>
        <dsp:cNvSpPr/>
      </dsp:nvSpPr>
      <dsp:spPr>
        <a:xfrm>
          <a:off x="1780763" y="264012"/>
          <a:ext cx="981915" cy="1600224"/>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just" defTabSz="466725">
            <a:lnSpc>
              <a:spcPct val="90000"/>
            </a:lnSpc>
            <a:spcBef>
              <a:spcPct val="0"/>
            </a:spcBef>
            <a:spcAft>
              <a:spcPct val="15000"/>
            </a:spcAft>
            <a:buChar char="••"/>
          </a:pPr>
          <a:r>
            <a:rPr lang="en-US" sz="1050" b="0" i="0" kern="1200" dirty="0" smtClean="0"/>
            <a:t>some progress on interpreting selected images</a:t>
          </a:r>
          <a:endParaRPr lang="en-US" sz="1050" kern="1200" dirty="0"/>
        </a:p>
      </dsp:txBody>
      <dsp:txXfrm>
        <a:off x="1809522" y="292771"/>
        <a:ext cx="924397" cy="1542706"/>
      </dsp:txXfrm>
    </dsp:sp>
    <dsp:sp modelId="{C548798D-DF61-4861-9C33-21D6550D0008}">
      <dsp:nvSpPr>
        <dsp:cNvPr id="0" name=""/>
        <dsp:cNvSpPr/>
      </dsp:nvSpPr>
      <dsp:spPr>
        <a:xfrm>
          <a:off x="2710418" y="11473"/>
          <a:ext cx="315572" cy="24446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710418" y="60367"/>
        <a:ext cx="242232" cy="146680"/>
      </dsp:txXfrm>
    </dsp:sp>
    <dsp:sp modelId="{59E9B802-51F7-4213-84FF-D94DABE774D2}">
      <dsp:nvSpPr>
        <dsp:cNvPr id="0" name=""/>
        <dsp:cNvSpPr/>
      </dsp:nvSpPr>
      <dsp:spPr>
        <a:xfrm>
          <a:off x="3156983" y="3403"/>
          <a:ext cx="981915" cy="390913"/>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66725">
            <a:lnSpc>
              <a:spcPct val="90000"/>
            </a:lnSpc>
            <a:spcBef>
              <a:spcPct val="0"/>
            </a:spcBef>
            <a:spcAft>
              <a:spcPct val="35000"/>
            </a:spcAft>
          </a:pPr>
          <a:r>
            <a:rPr lang="pt-BR" sz="1050" kern="1200" dirty="0" smtClean="0"/>
            <a:t>1980</a:t>
          </a:r>
          <a:endParaRPr lang="en-US" sz="1050" kern="1200" dirty="0"/>
        </a:p>
      </dsp:txBody>
      <dsp:txXfrm>
        <a:off x="3156983" y="3403"/>
        <a:ext cx="981915" cy="260609"/>
      </dsp:txXfrm>
    </dsp:sp>
    <dsp:sp modelId="{1C283872-5257-41BD-BF3A-42942AA6E9D8}">
      <dsp:nvSpPr>
        <dsp:cNvPr id="0" name=""/>
        <dsp:cNvSpPr/>
      </dsp:nvSpPr>
      <dsp:spPr>
        <a:xfrm>
          <a:off x="3358098" y="264012"/>
          <a:ext cx="981915" cy="1600224"/>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just" defTabSz="466725">
            <a:lnSpc>
              <a:spcPct val="90000"/>
            </a:lnSpc>
            <a:spcBef>
              <a:spcPct val="0"/>
            </a:spcBef>
            <a:spcAft>
              <a:spcPct val="15000"/>
            </a:spcAft>
            <a:buChar char="••"/>
          </a:pPr>
          <a:r>
            <a:rPr lang="en-US" sz="1050" b="0" i="0" kern="1200" dirty="0" smtClean="0"/>
            <a:t>ANNs come and go; shift toward geometry and increased mathematical rigor</a:t>
          </a:r>
          <a:endParaRPr lang="en-US" sz="1050" kern="1200" dirty="0"/>
        </a:p>
      </dsp:txBody>
      <dsp:txXfrm>
        <a:off x="3386857" y="292771"/>
        <a:ext cx="924397" cy="1542706"/>
      </dsp:txXfrm>
    </dsp:sp>
    <dsp:sp modelId="{FBDA13AA-EE73-4874-AB36-546A03962896}">
      <dsp:nvSpPr>
        <dsp:cNvPr id="0" name=""/>
        <dsp:cNvSpPr/>
      </dsp:nvSpPr>
      <dsp:spPr>
        <a:xfrm>
          <a:off x="4287753" y="11473"/>
          <a:ext cx="315572" cy="24446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287753" y="60367"/>
        <a:ext cx="242232" cy="146680"/>
      </dsp:txXfrm>
    </dsp:sp>
    <dsp:sp modelId="{E7B5859C-81AD-4BD6-9F17-9404C45F0969}">
      <dsp:nvSpPr>
        <dsp:cNvPr id="0" name=""/>
        <dsp:cNvSpPr/>
      </dsp:nvSpPr>
      <dsp:spPr>
        <a:xfrm>
          <a:off x="4734317" y="3403"/>
          <a:ext cx="981915" cy="390913"/>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66725">
            <a:lnSpc>
              <a:spcPct val="90000"/>
            </a:lnSpc>
            <a:spcBef>
              <a:spcPct val="0"/>
            </a:spcBef>
            <a:spcAft>
              <a:spcPct val="35000"/>
            </a:spcAft>
          </a:pPr>
          <a:r>
            <a:rPr lang="pt-BR" sz="1050" kern="1200" dirty="0" smtClean="0"/>
            <a:t>1990</a:t>
          </a:r>
          <a:endParaRPr lang="en-US" sz="1050" kern="1200" dirty="0"/>
        </a:p>
      </dsp:txBody>
      <dsp:txXfrm>
        <a:off x="4734317" y="3403"/>
        <a:ext cx="981915" cy="260609"/>
      </dsp:txXfrm>
    </dsp:sp>
    <dsp:sp modelId="{B8025506-E63C-40C1-88DD-0788736F9329}">
      <dsp:nvSpPr>
        <dsp:cNvPr id="0" name=""/>
        <dsp:cNvSpPr/>
      </dsp:nvSpPr>
      <dsp:spPr>
        <a:xfrm>
          <a:off x="4935432" y="264012"/>
          <a:ext cx="981915" cy="1600224"/>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66725">
            <a:lnSpc>
              <a:spcPct val="90000"/>
            </a:lnSpc>
            <a:spcBef>
              <a:spcPct val="0"/>
            </a:spcBef>
            <a:spcAft>
              <a:spcPct val="15000"/>
            </a:spcAft>
            <a:buChar char="••"/>
          </a:pPr>
          <a:r>
            <a:rPr lang="en-US" sz="1050" b="0" i="0" kern="1200" dirty="0" smtClean="0"/>
            <a:t>Face recognition; statistical analysis in vogue</a:t>
          </a:r>
          <a:endParaRPr lang="en-US" sz="1050" kern="1200" dirty="0"/>
        </a:p>
      </dsp:txBody>
      <dsp:txXfrm>
        <a:off x="4964191" y="292771"/>
        <a:ext cx="924397" cy="1542706"/>
      </dsp:txXfrm>
    </dsp:sp>
    <dsp:sp modelId="{B8DF4102-1BF4-4544-A41B-8369712468F5}">
      <dsp:nvSpPr>
        <dsp:cNvPr id="0" name=""/>
        <dsp:cNvSpPr/>
      </dsp:nvSpPr>
      <dsp:spPr>
        <a:xfrm>
          <a:off x="5865087" y="11473"/>
          <a:ext cx="315572" cy="24446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865087" y="60367"/>
        <a:ext cx="242232" cy="146680"/>
      </dsp:txXfrm>
    </dsp:sp>
    <dsp:sp modelId="{DD1375D1-7203-4A3D-B8CF-26D6D539069D}">
      <dsp:nvSpPr>
        <dsp:cNvPr id="0" name=""/>
        <dsp:cNvSpPr/>
      </dsp:nvSpPr>
      <dsp:spPr>
        <a:xfrm>
          <a:off x="6311652" y="3403"/>
          <a:ext cx="981915" cy="390913"/>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66725">
            <a:lnSpc>
              <a:spcPct val="90000"/>
            </a:lnSpc>
            <a:spcBef>
              <a:spcPct val="0"/>
            </a:spcBef>
            <a:spcAft>
              <a:spcPct val="35000"/>
            </a:spcAft>
          </a:pPr>
          <a:r>
            <a:rPr lang="pt-BR" sz="1050" kern="1200" dirty="0" smtClean="0"/>
            <a:t>2000</a:t>
          </a:r>
          <a:endParaRPr lang="en-US" sz="1050" kern="1200" dirty="0"/>
        </a:p>
      </dsp:txBody>
      <dsp:txXfrm>
        <a:off x="6311652" y="3403"/>
        <a:ext cx="981915" cy="260609"/>
      </dsp:txXfrm>
    </dsp:sp>
    <dsp:sp modelId="{9D4C10CE-A06D-40BF-ADFD-382A612DC572}">
      <dsp:nvSpPr>
        <dsp:cNvPr id="0" name=""/>
        <dsp:cNvSpPr/>
      </dsp:nvSpPr>
      <dsp:spPr>
        <a:xfrm>
          <a:off x="6512767" y="264012"/>
          <a:ext cx="981915" cy="1600224"/>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66725">
            <a:lnSpc>
              <a:spcPct val="90000"/>
            </a:lnSpc>
            <a:spcBef>
              <a:spcPct val="0"/>
            </a:spcBef>
            <a:spcAft>
              <a:spcPct val="15000"/>
            </a:spcAft>
            <a:buChar char="••"/>
          </a:pPr>
          <a:r>
            <a:rPr lang="en-US" sz="1050" b="0" i="0" kern="1200" dirty="0" smtClean="0"/>
            <a:t>broader recognition; large annotated datasets available; video processing starts</a:t>
          </a:r>
          <a:endParaRPr lang="en-US" sz="1050" kern="1200" dirty="0"/>
        </a:p>
      </dsp:txBody>
      <dsp:txXfrm>
        <a:off x="6541526" y="292771"/>
        <a:ext cx="924397" cy="1542706"/>
      </dsp:txXfrm>
    </dsp:sp>
    <dsp:sp modelId="{0E3B1804-CFC6-412F-A9A0-A88F83F3A1CF}">
      <dsp:nvSpPr>
        <dsp:cNvPr id="0" name=""/>
        <dsp:cNvSpPr/>
      </dsp:nvSpPr>
      <dsp:spPr>
        <a:xfrm>
          <a:off x="7442422" y="11473"/>
          <a:ext cx="315572" cy="24446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442422" y="60367"/>
        <a:ext cx="242232" cy="146680"/>
      </dsp:txXfrm>
    </dsp:sp>
    <dsp:sp modelId="{10E9ED44-FC67-4765-A4A3-CE08FF49A2A0}">
      <dsp:nvSpPr>
        <dsp:cNvPr id="0" name=""/>
        <dsp:cNvSpPr/>
      </dsp:nvSpPr>
      <dsp:spPr>
        <a:xfrm>
          <a:off x="7888986" y="3403"/>
          <a:ext cx="981915" cy="390913"/>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66725">
            <a:lnSpc>
              <a:spcPct val="90000"/>
            </a:lnSpc>
            <a:spcBef>
              <a:spcPct val="0"/>
            </a:spcBef>
            <a:spcAft>
              <a:spcPct val="35000"/>
            </a:spcAft>
          </a:pPr>
          <a:r>
            <a:rPr lang="pt-BR" sz="1050" kern="1200" dirty="0" smtClean="0"/>
            <a:t>2010-Current</a:t>
          </a:r>
          <a:endParaRPr lang="en-US" sz="1050" kern="1200" dirty="0"/>
        </a:p>
      </dsp:txBody>
      <dsp:txXfrm>
        <a:off x="7888986" y="3403"/>
        <a:ext cx="981915" cy="260609"/>
      </dsp:txXfrm>
    </dsp:sp>
    <dsp:sp modelId="{90268765-34BC-421F-9BA1-32EC3C6201B5}">
      <dsp:nvSpPr>
        <dsp:cNvPr id="0" name=""/>
        <dsp:cNvSpPr/>
      </dsp:nvSpPr>
      <dsp:spPr>
        <a:xfrm>
          <a:off x="8090101" y="264012"/>
          <a:ext cx="981915" cy="1600224"/>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just" defTabSz="466725">
            <a:lnSpc>
              <a:spcPct val="90000"/>
            </a:lnSpc>
            <a:spcBef>
              <a:spcPct val="0"/>
            </a:spcBef>
            <a:spcAft>
              <a:spcPct val="15000"/>
            </a:spcAft>
            <a:buChar char="••"/>
          </a:pPr>
          <a:r>
            <a:rPr lang="en-US" sz="1050" b="0" i="0" kern="1200" dirty="0" smtClean="0"/>
            <a:t>self-driving cars, robotic and VR Computer vision started gaining a seat in daily life.</a:t>
          </a:r>
          <a:endParaRPr lang="en-US" sz="1050" kern="1200" dirty="0"/>
        </a:p>
      </dsp:txBody>
      <dsp:txXfrm>
        <a:off x="8118860" y="292771"/>
        <a:ext cx="924397" cy="154270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789825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85800" y="1153206"/>
            <a:ext cx="7772400" cy="11016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1371600" y="2431336"/>
            <a:ext cx="6400800" cy="828600"/>
          </a:xfrm>
          <a:prstGeom prst="rect">
            <a:avLst/>
          </a:prstGeom>
          <a:noFill/>
          <a:ln>
            <a:noFill/>
          </a:ln>
        </p:spPr>
        <p:txBody>
          <a:bodyPr spcFirstLastPara="1" wrap="square" lIns="38100" tIns="38100" rIns="38100" bIns="38100" anchor="t" anchorCtr="0">
            <a:noAutofit/>
          </a:bodyPr>
          <a:lstStyle>
            <a:lvl1pPr lvl="0" algn="ctr">
              <a:spcBef>
                <a:spcPts val="800"/>
              </a:spcBef>
              <a:spcAft>
                <a:spcPts val="0"/>
              </a:spcAft>
              <a:buClr>
                <a:srgbClr val="FFFFFF"/>
              </a:buClr>
              <a:buSzPts val="2000"/>
              <a:buFont typeface="Calibri"/>
              <a:buNone/>
              <a:defRPr sz="2000"/>
            </a:lvl1pPr>
            <a:lvl2pPr lvl="1" algn="ctr">
              <a:spcBef>
                <a:spcPts val="700"/>
              </a:spcBef>
              <a:spcAft>
                <a:spcPts val="0"/>
              </a:spcAft>
              <a:buClr>
                <a:srgbClr val="FFFFFF"/>
              </a:buClr>
              <a:buSzPts val="1600"/>
              <a:buFont typeface="Calibri"/>
              <a:buNone/>
              <a:defRPr/>
            </a:lvl2pPr>
            <a:lvl3pPr lvl="2" algn="ctr">
              <a:spcBef>
                <a:spcPts val="600"/>
              </a:spcBef>
              <a:spcAft>
                <a:spcPts val="0"/>
              </a:spcAft>
              <a:buClr>
                <a:srgbClr val="FFFFFF"/>
              </a:buClr>
              <a:buSzPts val="1200"/>
              <a:buFont typeface="Calibri"/>
              <a:buNone/>
              <a:defRPr/>
            </a:lvl3pPr>
            <a:lvl4pPr lvl="3" algn="ctr">
              <a:spcBef>
                <a:spcPts val="500"/>
              </a:spcBef>
              <a:spcAft>
                <a:spcPts val="0"/>
              </a:spcAft>
              <a:buClr>
                <a:srgbClr val="FFFFFF"/>
              </a:buClr>
              <a:buSzPts val="1200"/>
              <a:buFont typeface="Calibri"/>
              <a:buNone/>
              <a:defRPr/>
            </a:lvl4pPr>
            <a:lvl5pPr lvl="4" algn="ctr">
              <a:spcBef>
                <a:spcPts val="500"/>
              </a:spcBef>
              <a:spcAft>
                <a:spcPts val="0"/>
              </a:spcAft>
              <a:buClr>
                <a:srgbClr val="FFFFFF"/>
              </a:buClr>
              <a:buSzPts val="1200"/>
              <a:buFont typeface="Calibri"/>
              <a:buNone/>
              <a:defRPr/>
            </a:lvl5pPr>
            <a:lvl6pPr lvl="5" algn="ctr">
              <a:spcBef>
                <a:spcPts val="500"/>
              </a:spcBef>
              <a:spcAft>
                <a:spcPts val="0"/>
              </a:spcAft>
              <a:buClr>
                <a:srgbClr val="878787"/>
              </a:buClr>
              <a:buSzPts val="2000"/>
              <a:buFont typeface="Calibri"/>
              <a:buNone/>
              <a:defRPr/>
            </a:lvl6pPr>
            <a:lvl7pPr lvl="6" algn="ctr">
              <a:spcBef>
                <a:spcPts val="500"/>
              </a:spcBef>
              <a:spcAft>
                <a:spcPts val="0"/>
              </a:spcAft>
              <a:buClr>
                <a:srgbClr val="878787"/>
              </a:buClr>
              <a:buSzPts val="2000"/>
              <a:buFont typeface="Calibri"/>
              <a:buNone/>
              <a:defRPr/>
            </a:lvl7pPr>
            <a:lvl8pPr lvl="7" algn="ctr">
              <a:spcBef>
                <a:spcPts val="500"/>
              </a:spcBef>
              <a:spcAft>
                <a:spcPts val="0"/>
              </a:spcAft>
              <a:buClr>
                <a:srgbClr val="878787"/>
              </a:buClr>
              <a:buSzPts val="2000"/>
              <a:buFont typeface="Calibri"/>
              <a:buNone/>
              <a:defRPr/>
            </a:lvl8pPr>
            <a:lvl9pPr lvl="8" algn="ctr">
              <a:spcBef>
                <a:spcPts val="500"/>
              </a:spcBef>
              <a:spcAft>
                <a:spcPts val="0"/>
              </a:spcAft>
              <a:buClr>
                <a:srgbClr val="878787"/>
              </a:buClr>
              <a:buSzPts val="2000"/>
              <a:buFont typeface="Calibri"/>
              <a:buNone/>
              <a:defRPr/>
            </a:lvl9pPr>
          </a:lstStyle>
          <a:p>
            <a:endParaRPr/>
          </a:p>
        </p:txBody>
      </p:sp>
      <p:sp>
        <p:nvSpPr>
          <p:cNvPr id="13" name="Google Shape;13;p2"/>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pic>
        <p:nvPicPr>
          <p:cNvPr id="14" name="Google Shape;14;p2" title="The University of Arizona"/>
          <p:cNvPicPr preferRelativeResize="0"/>
          <p:nvPr/>
        </p:nvPicPr>
        <p:blipFill rotWithShape="1">
          <a:blip r:embed="rId2">
            <a:alphaModFix/>
          </a:blip>
          <a:srcRect/>
          <a:stretch/>
        </p:blipFill>
        <p:spPr>
          <a:xfrm>
            <a:off x="3446813" y="4015014"/>
            <a:ext cx="2256974" cy="1128487"/>
          </a:xfrm>
          <a:prstGeom prst="rect">
            <a:avLst/>
          </a:prstGeom>
          <a:noFill/>
          <a:ln>
            <a:noFill/>
          </a:ln>
        </p:spPr>
      </p:pic>
      <p:pic>
        <p:nvPicPr>
          <p:cNvPr id="15" name="Google Shape;15;p2" descr="triangles_2.png"/>
          <p:cNvPicPr preferRelativeResize="0"/>
          <p:nvPr/>
        </p:nvPicPr>
        <p:blipFill rotWithShape="1">
          <a:blip r:embed="rId3">
            <a:alphaModFix/>
          </a:blip>
          <a:srcRect/>
          <a:stretch/>
        </p:blipFill>
        <p:spPr>
          <a:xfrm>
            <a:off x="4268724" y="989547"/>
            <a:ext cx="606552" cy="822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aragraph Content">
  <p:cSld name="Paragraph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3"/>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pic>
        <p:nvPicPr>
          <p:cNvPr id="19" name="Google Shape;19;p3"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20" name="Google Shape;20;p3"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21" name="Google Shape;21;p3"/>
          <p:cNvSpPr txBox="1">
            <a:spLocks noGrp="1"/>
          </p:cNvSpPr>
          <p:nvPr>
            <p:ph type="body" idx="1"/>
          </p:nvPr>
        </p:nvSpPr>
        <p:spPr>
          <a:xfrm>
            <a:off x="930172" y="1817064"/>
            <a:ext cx="3846000" cy="3531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C8D9D8"/>
              </a:buClr>
              <a:buSzPts val="1800"/>
              <a:buFont typeface="Calibri"/>
              <a:buNone/>
              <a:defRPr sz="1800" b="0" i="0">
                <a:solidFill>
                  <a:srgbClr val="C8D9D8"/>
                </a:solidFill>
              </a:defRPr>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22" name="Google Shape;22;p3"/>
          <p:cNvSpPr txBox="1">
            <a:spLocks noGrp="1"/>
          </p:cNvSpPr>
          <p:nvPr>
            <p:ph type="body" idx="2"/>
          </p:nvPr>
        </p:nvSpPr>
        <p:spPr>
          <a:xfrm>
            <a:off x="950387" y="2157897"/>
            <a:ext cx="3846000" cy="14181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FFFFFF"/>
              </a:buClr>
              <a:buSzPts val="1400"/>
              <a:buFont typeface="Calibri"/>
              <a:buNone/>
              <a:defRPr sz="1400" b="0" i="0"/>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ed Slide">
  <p:cSld name="Bulleted Slide">
    <p:spTree>
      <p:nvGrpSpPr>
        <p:cNvPr id="1" name="Shape 23"/>
        <p:cNvGrpSpPr/>
        <p:nvPr/>
      </p:nvGrpSpPr>
      <p:grpSpPr>
        <a:xfrm>
          <a:off x="0" y="0"/>
          <a:ext cx="0" cy="0"/>
          <a:chOff x="0" y="0"/>
          <a:chExt cx="0" cy="0"/>
        </a:xfrm>
      </p:grpSpPr>
      <p:sp>
        <p:nvSpPr>
          <p:cNvPr id="24" name="Google Shape;24;p4"/>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
              <a:t>‹nº›</a:t>
            </a:fld>
            <a:endParaRPr/>
          </a:p>
        </p:txBody>
      </p:sp>
      <p:sp>
        <p:nvSpPr>
          <p:cNvPr id="25" name="Google Shape;25;p4"/>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26" name="Google Shape;26;p4"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27" name="Google Shape;27;p4"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28" name="Google Shape;28;p4"/>
          <p:cNvSpPr txBox="1">
            <a:spLocks noGrp="1"/>
          </p:cNvSpPr>
          <p:nvPr>
            <p:ph type="body" idx="1"/>
          </p:nvPr>
        </p:nvSpPr>
        <p:spPr>
          <a:xfrm>
            <a:off x="765443" y="1713986"/>
            <a:ext cx="3599400" cy="2971800"/>
          </a:xfrm>
          <a:prstGeom prst="rect">
            <a:avLst/>
          </a:prstGeom>
          <a:noFill/>
          <a:ln>
            <a:noFill/>
          </a:ln>
        </p:spPr>
        <p:txBody>
          <a:bodyPr spcFirstLastPara="1" wrap="square" lIns="91425" tIns="45700" rIns="91425" bIns="45700" anchor="t" anchorCtr="0">
            <a:noAutofit/>
          </a:bodyPr>
          <a:lstStyle>
            <a:lvl1pPr marL="457200" lvl="0" indent="-355600" algn="l">
              <a:spcBef>
                <a:spcPts val="800"/>
              </a:spcBef>
              <a:spcAft>
                <a:spcPts val="0"/>
              </a:spcAft>
              <a:buClr>
                <a:srgbClr val="FFFFFF"/>
              </a:buClr>
              <a:buSzPts val="2000"/>
              <a:buFont typeface="Calibri"/>
              <a:buChar char="•"/>
              <a:defRPr/>
            </a:lvl1pPr>
            <a:lvl2pPr marL="914400" lvl="1" indent="-330200" algn="l">
              <a:spcBef>
                <a:spcPts val="700"/>
              </a:spcBef>
              <a:spcAft>
                <a:spcPts val="0"/>
              </a:spcAft>
              <a:buClr>
                <a:srgbClr val="FFFFFF"/>
              </a:buClr>
              <a:buSzPts val="1600"/>
              <a:buFont typeface="Calibri"/>
              <a:buChar char="•"/>
              <a:defRPr/>
            </a:lvl2pPr>
            <a:lvl3pPr marL="1371600" lvl="2" indent="-304800" algn="l">
              <a:spcBef>
                <a:spcPts val="600"/>
              </a:spcBef>
              <a:spcAft>
                <a:spcPts val="0"/>
              </a:spcAft>
              <a:buClr>
                <a:srgbClr val="FFFFFF"/>
              </a:buClr>
              <a:buSzPts val="1200"/>
              <a:buFont typeface="Calibri"/>
              <a:buChar char="•"/>
              <a:defRPr/>
            </a:lvl3pPr>
            <a:lvl4pPr marL="1828800" lvl="3" indent="-304800" algn="l">
              <a:spcBef>
                <a:spcPts val="500"/>
              </a:spcBef>
              <a:spcAft>
                <a:spcPts val="0"/>
              </a:spcAft>
              <a:buClr>
                <a:srgbClr val="FFFFFF"/>
              </a:buClr>
              <a:buSzPts val="1200"/>
              <a:buFont typeface="Calibri"/>
              <a:buChar char="•"/>
              <a:defRPr/>
            </a:lvl4pPr>
            <a:lvl5pPr marL="2286000" lvl="4" indent="-304800" algn="l">
              <a:spcBef>
                <a:spcPts val="500"/>
              </a:spcBef>
              <a:spcAft>
                <a:spcPts val="0"/>
              </a:spcAft>
              <a:buClr>
                <a:srgbClr val="FFFFFF"/>
              </a:buClr>
              <a:buSzPts val="1200"/>
              <a:buFont typeface="Calibri"/>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29" name="Google Shape;29;p4"/>
          <p:cNvSpPr txBox="1">
            <a:spLocks noGrp="1"/>
          </p:cNvSpPr>
          <p:nvPr>
            <p:ph type="body" idx="2"/>
          </p:nvPr>
        </p:nvSpPr>
        <p:spPr>
          <a:xfrm>
            <a:off x="4723271" y="1713986"/>
            <a:ext cx="3599400" cy="2971800"/>
          </a:xfrm>
          <a:prstGeom prst="rect">
            <a:avLst/>
          </a:prstGeom>
          <a:noFill/>
          <a:ln>
            <a:noFill/>
          </a:ln>
        </p:spPr>
        <p:txBody>
          <a:bodyPr spcFirstLastPara="1" wrap="square" lIns="91425" tIns="45700" rIns="91425" bIns="45700" anchor="t" anchorCtr="0">
            <a:noAutofit/>
          </a:bodyPr>
          <a:lstStyle>
            <a:lvl1pPr marL="457200" lvl="0" indent="-355600" algn="l">
              <a:spcBef>
                <a:spcPts val="800"/>
              </a:spcBef>
              <a:spcAft>
                <a:spcPts val="0"/>
              </a:spcAft>
              <a:buClr>
                <a:srgbClr val="FFFFFF"/>
              </a:buClr>
              <a:buSzPts val="2000"/>
              <a:buFont typeface="Calibri"/>
              <a:buChar char="•"/>
              <a:defRPr/>
            </a:lvl1pPr>
            <a:lvl2pPr marL="914400" lvl="1" indent="-330200" algn="l">
              <a:spcBef>
                <a:spcPts val="700"/>
              </a:spcBef>
              <a:spcAft>
                <a:spcPts val="0"/>
              </a:spcAft>
              <a:buClr>
                <a:srgbClr val="FFFFFF"/>
              </a:buClr>
              <a:buSzPts val="1600"/>
              <a:buFont typeface="Calibri"/>
              <a:buChar char="•"/>
              <a:defRPr/>
            </a:lvl2pPr>
            <a:lvl3pPr marL="1371600" lvl="2" indent="-304800" algn="l">
              <a:spcBef>
                <a:spcPts val="600"/>
              </a:spcBef>
              <a:spcAft>
                <a:spcPts val="0"/>
              </a:spcAft>
              <a:buClr>
                <a:srgbClr val="FFFFFF"/>
              </a:buClr>
              <a:buSzPts val="1200"/>
              <a:buFont typeface="Calibri"/>
              <a:buChar char="•"/>
              <a:defRPr/>
            </a:lvl3pPr>
            <a:lvl4pPr marL="1828800" lvl="3" indent="-304800" algn="l">
              <a:spcBef>
                <a:spcPts val="500"/>
              </a:spcBef>
              <a:spcAft>
                <a:spcPts val="0"/>
              </a:spcAft>
              <a:buClr>
                <a:srgbClr val="FFFFFF"/>
              </a:buClr>
              <a:buSzPts val="1200"/>
              <a:buFont typeface="Calibri"/>
              <a:buChar char="•"/>
              <a:defRPr/>
            </a:lvl4pPr>
            <a:lvl5pPr marL="2286000" lvl="4" indent="-304800" algn="l">
              <a:spcBef>
                <a:spcPts val="500"/>
              </a:spcBef>
              <a:spcAft>
                <a:spcPts val="0"/>
              </a:spcAft>
              <a:buClr>
                <a:srgbClr val="FFFFFF"/>
              </a:buClr>
              <a:buSzPts val="1200"/>
              <a:buFont typeface="Calibri"/>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7"/>
        <p:cNvGrpSpPr/>
        <p:nvPr/>
      </p:nvGrpSpPr>
      <p:grpSpPr>
        <a:xfrm>
          <a:off x="0" y="0"/>
          <a:ext cx="0" cy="0"/>
          <a:chOff x="0" y="0"/>
          <a:chExt cx="0" cy="0"/>
        </a:xfrm>
      </p:grpSpPr>
      <p:sp>
        <p:nvSpPr>
          <p:cNvPr id="38" name="Google Shape;38;p6"/>
          <p:cNvSpPr>
            <a:spLocks noGrp="1"/>
          </p:cNvSpPr>
          <p:nvPr>
            <p:ph type="pic" idx="2"/>
          </p:nvPr>
        </p:nvSpPr>
        <p:spPr>
          <a:xfrm>
            <a:off x="1792288" y="1187895"/>
            <a:ext cx="5486400" cy="3086100"/>
          </a:xfrm>
          <a:prstGeom prst="rect">
            <a:avLst/>
          </a:prstGeom>
          <a:noFill/>
          <a:ln>
            <a:noFill/>
          </a:ln>
        </p:spPr>
        <p:txBody>
          <a:bodyPr spcFirstLastPara="1" wrap="square" lIns="38100" tIns="38100" rIns="38100" bIns="38100" anchor="t" anchorCtr="0">
            <a:noAutofit/>
          </a:bodyPr>
          <a:lstStyle>
            <a:lvl1pPr marR="0" lvl="0" algn="ctr" rtl="0">
              <a:spcBef>
                <a:spcPts val="800"/>
              </a:spcBef>
              <a:spcAft>
                <a:spcPts val="0"/>
              </a:spcAft>
              <a:buClr>
                <a:srgbClr val="FFFFFF"/>
              </a:buClr>
              <a:buSzPts val="3200"/>
              <a:buFont typeface="Calibri"/>
              <a:buNone/>
              <a:defRPr sz="3200" b="0" i="0" u="none" strike="noStrike" cap="none">
                <a:solidFill>
                  <a:srgbClr val="FFFFFF"/>
                </a:solidFill>
                <a:latin typeface="Calibri"/>
                <a:ea typeface="Calibri"/>
                <a:cs typeface="Calibri"/>
                <a:sym typeface="Calibri"/>
              </a:defRPr>
            </a:lvl1pPr>
            <a:lvl2pPr marR="0" lvl="1" algn="ctr" rtl="0">
              <a:spcBef>
                <a:spcPts val="700"/>
              </a:spcBef>
              <a:spcAft>
                <a:spcPts val="0"/>
              </a:spcAft>
              <a:buClr>
                <a:srgbClr val="FFFFFF"/>
              </a:buClr>
              <a:buSzPts val="2800"/>
              <a:buFont typeface="Calibri"/>
              <a:buNone/>
              <a:defRPr sz="2800" b="0" i="0" u="none" strike="noStrike" cap="none">
                <a:solidFill>
                  <a:srgbClr val="FFFFFF"/>
                </a:solidFill>
                <a:latin typeface="Calibri"/>
                <a:ea typeface="Calibri"/>
                <a:cs typeface="Calibri"/>
                <a:sym typeface="Calibri"/>
              </a:defRPr>
            </a:lvl2pPr>
            <a:lvl3pPr marR="0" lvl="2" algn="ctr" rtl="0">
              <a:spcBef>
                <a:spcPts val="600"/>
              </a:spcBef>
              <a:spcAft>
                <a:spcPts val="0"/>
              </a:spcAft>
              <a:buClr>
                <a:srgbClr val="FFFFFF"/>
              </a:buClr>
              <a:buSzPts val="2400"/>
              <a:buFont typeface="Calibri"/>
              <a:buNone/>
              <a:defRPr sz="2400" b="0" i="0" u="none" strike="noStrike" cap="none">
                <a:solidFill>
                  <a:srgbClr val="FFFFFF"/>
                </a:solidFill>
                <a:latin typeface="Calibri"/>
                <a:ea typeface="Calibri"/>
                <a:cs typeface="Calibri"/>
                <a:sym typeface="Calibri"/>
              </a:defRPr>
            </a:lvl3pPr>
            <a:lvl4pPr marR="0" lvl="3"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4pPr>
            <a:lvl5pPr marR="0" lvl="4"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5pPr>
            <a:lvl6pPr marR="0" lvl="5"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6pPr>
            <a:lvl7pPr marR="0" lvl="6"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7pPr>
            <a:lvl8pPr marR="0" lvl="7"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8pPr>
            <a:lvl9pPr marR="0" lvl="8"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9pPr>
          </a:lstStyle>
          <a:p>
            <a:endParaRPr/>
          </a:p>
        </p:txBody>
      </p:sp>
      <p:sp>
        <p:nvSpPr>
          <p:cNvPr id="39" name="Google Shape;39;p6"/>
          <p:cNvSpPr txBox="1">
            <a:spLocks noGrp="1"/>
          </p:cNvSpPr>
          <p:nvPr>
            <p:ph type="body" idx="1"/>
          </p:nvPr>
        </p:nvSpPr>
        <p:spPr>
          <a:xfrm>
            <a:off x="1792288" y="4297179"/>
            <a:ext cx="5486400" cy="400800"/>
          </a:xfrm>
          <a:prstGeom prst="rect">
            <a:avLst/>
          </a:prstGeom>
          <a:noFill/>
          <a:ln>
            <a:noFill/>
          </a:ln>
        </p:spPr>
        <p:txBody>
          <a:bodyPr spcFirstLastPara="1" wrap="square" lIns="38100" tIns="38100" rIns="38100" bIns="38100" anchor="t" anchorCtr="0">
            <a:noAutofit/>
          </a:bodyPr>
          <a:lstStyle>
            <a:lvl1pPr marL="457200" lvl="0" indent="-228600" algn="ctr">
              <a:spcBef>
                <a:spcPts val="800"/>
              </a:spcBef>
              <a:spcAft>
                <a:spcPts val="0"/>
              </a:spcAft>
              <a:buClr>
                <a:srgbClr val="C8D9D8"/>
              </a:buClr>
              <a:buSzPts val="1200"/>
              <a:buFont typeface="Calibri"/>
              <a:buNone/>
              <a:defRPr sz="1200">
                <a:solidFill>
                  <a:srgbClr val="C8D9D8"/>
                </a:solidFill>
              </a:defRPr>
            </a:lvl1pPr>
            <a:lvl2pPr marL="914400" lvl="1" indent="-228600" algn="ctr">
              <a:spcBef>
                <a:spcPts val="700"/>
              </a:spcBef>
              <a:spcAft>
                <a:spcPts val="0"/>
              </a:spcAft>
              <a:buClr>
                <a:srgbClr val="FFFFFF"/>
              </a:buClr>
              <a:buSzPts val="1200"/>
              <a:buFont typeface="Calibri"/>
              <a:buNone/>
              <a:defRPr sz="1200"/>
            </a:lvl2pPr>
            <a:lvl3pPr marL="1371600" lvl="2" indent="-228600" algn="ctr">
              <a:spcBef>
                <a:spcPts val="600"/>
              </a:spcBef>
              <a:spcAft>
                <a:spcPts val="0"/>
              </a:spcAft>
              <a:buClr>
                <a:srgbClr val="FFFFFF"/>
              </a:buClr>
              <a:buSzPts val="1000"/>
              <a:buFont typeface="Calibri"/>
              <a:buNone/>
              <a:defRPr sz="1000"/>
            </a:lvl3pPr>
            <a:lvl4pPr marL="1828800" lvl="3" indent="-228600" algn="ctr">
              <a:spcBef>
                <a:spcPts val="500"/>
              </a:spcBef>
              <a:spcAft>
                <a:spcPts val="0"/>
              </a:spcAft>
              <a:buClr>
                <a:srgbClr val="FFFFFF"/>
              </a:buClr>
              <a:buSzPts val="900"/>
              <a:buFont typeface="Calibri"/>
              <a:buNone/>
              <a:defRPr sz="900"/>
            </a:lvl4pPr>
            <a:lvl5pPr marL="2286000" lvl="4" indent="-228600" algn="ctr">
              <a:spcBef>
                <a:spcPts val="500"/>
              </a:spcBef>
              <a:spcAft>
                <a:spcPts val="0"/>
              </a:spcAft>
              <a:buClr>
                <a:srgbClr val="FFFFFF"/>
              </a:buClr>
              <a:buSzPts val="900"/>
              <a:buFont typeface="Calibri"/>
              <a:buNone/>
              <a:defRPr sz="900"/>
            </a:lvl5pPr>
            <a:lvl6pPr marL="2743200" lvl="5" indent="-228600" algn="ctr">
              <a:spcBef>
                <a:spcPts val="500"/>
              </a:spcBef>
              <a:spcAft>
                <a:spcPts val="0"/>
              </a:spcAft>
              <a:buClr>
                <a:srgbClr val="878787"/>
              </a:buClr>
              <a:buSzPts val="900"/>
              <a:buFont typeface="Calibri"/>
              <a:buNone/>
              <a:defRPr sz="900"/>
            </a:lvl6pPr>
            <a:lvl7pPr marL="3200400" lvl="6" indent="-228600" algn="ctr">
              <a:spcBef>
                <a:spcPts val="500"/>
              </a:spcBef>
              <a:spcAft>
                <a:spcPts val="0"/>
              </a:spcAft>
              <a:buClr>
                <a:srgbClr val="878787"/>
              </a:buClr>
              <a:buSzPts val="900"/>
              <a:buFont typeface="Calibri"/>
              <a:buNone/>
              <a:defRPr sz="900"/>
            </a:lvl7pPr>
            <a:lvl8pPr marL="3657600" lvl="7" indent="-228600" algn="ctr">
              <a:spcBef>
                <a:spcPts val="500"/>
              </a:spcBef>
              <a:spcAft>
                <a:spcPts val="0"/>
              </a:spcAft>
              <a:buClr>
                <a:srgbClr val="878787"/>
              </a:buClr>
              <a:buSzPts val="900"/>
              <a:buFont typeface="Calibri"/>
              <a:buNone/>
              <a:defRPr sz="900"/>
            </a:lvl8pPr>
            <a:lvl9pPr marL="4114800" lvl="8" indent="-228600" algn="ctr">
              <a:spcBef>
                <a:spcPts val="500"/>
              </a:spcBef>
              <a:spcAft>
                <a:spcPts val="0"/>
              </a:spcAft>
              <a:buClr>
                <a:srgbClr val="878787"/>
              </a:buClr>
              <a:buSzPts val="900"/>
              <a:buFont typeface="Calibri"/>
              <a:buNone/>
              <a:defRPr sz="900"/>
            </a:lvl9pPr>
          </a:lstStyle>
          <a:p>
            <a:endParaRPr/>
          </a:p>
        </p:txBody>
      </p:sp>
      <p:sp>
        <p:nvSpPr>
          <p:cNvPr id="40" name="Google Shape;40;p6"/>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pPr marL="0" lvl="0" indent="0" algn="ctr" rtl="0">
              <a:spcBef>
                <a:spcPts val="0"/>
              </a:spcBef>
              <a:spcAft>
                <a:spcPts val="0"/>
              </a:spcAft>
              <a:buNone/>
            </a:pPr>
            <a:fld id="{00000000-1234-1234-1234-123412341234}" type="slidenum">
              <a:rPr lang="en"/>
              <a:t>‹nº›</a:t>
            </a:fld>
            <a:endParaRPr/>
          </a:p>
        </p:txBody>
      </p:sp>
      <p:sp>
        <p:nvSpPr>
          <p:cNvPr id="41" name="Google Shape;41;p6"/>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42" name="Google Shape;42;p6"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43" name="Google Shape;43;p6"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bject Slide">
  <p:cSld name="Object Slide">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ctr">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
        <p:nvSpPr>
          <p:cNvPr id="54" name="Google Shape;54;p8"/>
          <p:cNvSpPr txBox="1"/>
          <p:nvPr/>
        </p:nvSpPr>
        <p:spPr>
          <a:xfrm>
            <a:off x="4641547" y="1350987"/>
            <a:ext cx="3291600" cy="2079600"/>
          </a:xfrm>
          <a:prstGeom prst="rect">
            <a:avLst/>
          </a:prstGeom>
          <a:noFill/>
          <a:ln>
            <a:noFill/>
          </a:ln>
        </p:spPr>
        <p:txBody>
          <a:bodyPr spcFirstLastPara="1" wrap="square" lIns="38100" tIns="38100" rIns="38100" bIns="38100" anchor="t" anchorCtr="0">
            <a:noAutofit/>
          </a:bodyPr>
          <a:lstStyle/>
          <a:p>
            <a:pPr marL="0" marR="0" lvl="0" indent="0" algn="l" rtl="0">
              <a:spcBef>
                <a:spcPts val="0"/>
              </a:spcBef>
              <a:spcAft>
                <a:spcPts val="0"/>
              </a:spcAft>
              <a:buClr>
                <a:srgbClr val="FFFFFF"/>
              </a:buClr>
              <a:buSzPts val="2000"/>
              <a:buFont typeface="Calibri"/>
              <a:buNone/>
            </a:pPr>
            <a:endParaRPr sz="2000" b="0" i="0" u="none" strike="noStrike" cap="none">
              <a:solidFill>
                <a:srgbClr val="FFFFFF"/>
              </a:solidFill>
              <a:latin typeface="Calibri"/>
              <a:ea typeface="Calibri"/>
              <a:cs typeface="Calibri"/>
              <a:sym typeface="Calibri"/>
            </a:endParaRPr>
          </a:p>
        </p:txBody>
      </p:sp>
      <p:pic>
        <p:nvPicPr>
          <p:cNvPr id="55" name="Google Shape;55;p8" descr="triangles_2.png"/>
          <p:cNvPicPr preferRelativeResize="0"/>
          <p:nvPr/>
        </p:nvPicPr>
        <p:blipFill rotWithShape="1">
          <a:blip r:embed="rId2">
            <a:alphaModFix/>
          </a:blip>
          <a:srcRect/>
          <a:stretch/>
        </p:blipFill>
        <p:spPr>
          <a:xfrm rot="10800000">
            <a:off x="4322390" y="896597"/>
            <a:ext cx="440054" cy="59706"/>
          </a:xfrm>
          <a:prstGeom prst="rect">
            <a:avLst/>
          </a:prstGeom>
          <a:noFill/>
          <a:ln>
            <a:noFill/>
          </a:ln>
        </p:spPr>
      </p:pic>
      <p:pic>
        <p:nvPicPr>
          <p:cNvPr id="56" name="Google Shape;56;p8" descr="triangles_2.png"/>
          <p:cNvPicPr preferRelativeResize="0"/>
          <p:nvPr/>
        </p:nvPicPr>
        <p:blipFill rotWithShape="1">
          <a:blip r:embed="rId2">
            <a:alphaModFix/>
          </a:blip>
          <a:srcRect/>
          <a:stretch/>
        </p:blipFill>
        <p:spPr>
          <a:xfrm>
            <a:off x="4322390" y="196091"/>
            <a:ext cx="440054" cy="59706"/>
          </a:xfrm>
          <a:prstGeom prst="rect">
            <a:avLst/>
          </a:prstGeom>
          <a:noFill/>
          <a:ln>
            <a:noFill/>
          </a:ln>
        </p:spPr>
      </p:pic>
      <p:sp>
        <p:nvSpPr>
          <p:cNvPr id="57" name="Google Shape;57;p8"/>
          <p:cNvSpPr txBox="1">
            <a:spLocks noGrp="1"/>
          </p:cNvSpPr>
          <p:nvPr>
            <p:ph type="body" idx="1"/>
          </p:nvPr>
        </p:nvSpPr>
        <p:spPr>
          <a:xfrm>
            <a:off x="1209963" y="1575377"/>
            <a:ext cx="6467700" cy="1314300"/>
          </a:xfrm>
          <a:prstGeom prst="rect">
            <a:avLst/>
          </a:prstGeom>
          <a:noFill/>
          <a:ln>
            <a:noFill/>
          </a:ln>
        </p:spPr>
        <p:txBody>
          <a:bodyPr spcFirstLastPara="1" wrap="square" lIns="38100" tIns="38100" rIns="38100" bIns="38100" anchor="t" anchorCtr="0">
            <a:noAutofit/>
          </a:bodyPr>
          <a:lstStyle>
            <a:lvl1pPr marL="457200" lvl="0" indent="-406400" algn="ctr">
              <a:spcBef>
                <a:spcPts val="800"/>
              </a:spcBef>
              <a:spcAft>
                <a:spcPts val="0"/>
              </a:spcAft>
              <a:buClr>
                <a:srgbClr val="FFFFFF"/>
              </a:buClr>
              <a:buSzPts val="2800"/>
              <a:buFont typeface="Calibri"/>
              <a:buChar char="•"/>
              <a:defRPr sz="2800"/>
            </a:lvl1pPr>
            <a:lvl2pPr marL="914400" lvl="1" indent="-381000" algn="ctr">
              <a:spcBef>
                <a:spcPts val="700"/>
              </a:spcBef>
              <a:spcAft>
                <a:spcPts val="0"/>
              </a:spcAft>
              <a:buClr>
                <a:srgbClr val="FFFFFF"/>
              </a:buClr>
              <a:buSzPts val="2400"/>
              <a:buFont typeface="Calibri"/>
              <a:buChar char="•"/>
              <a:defRPr sz="2400"/>
            </a:lvl2pPr>
            <a:lvl3pPr marL="1371600" lvl="2" indent="-355600" algn="ctr">
              <a:spcBef>
                <a:spcPts val="600"/>
              </a:spcBef>
              <a:spcAft>
                <a:spcPts val="0"/>
              </a:spcAft>
              <a:buClr>
                <a:srgbClr val="FFFFFF"/>
              </a:buClr>
              <a:buSzPts val="2000"/>
              <a:buFont typeface="Calibri"/>
              <a:buChar char="•"/>
              <a:defRPr sz="2000"/>
            </a:lvl3pPr>
            <a:lvl4pPr marL="1828800" lvl="3" indent="-342900" algn="ctr">
              <a:spcBef>
                <a:spcPts val="500"/>
              </a:spcBef>
              <a:spcAft>
                <a:spcPts val="0"/>
              </a:spcAft>
              <a:buClr>
                <a:srgbClr val="FFFFFF"/>
              </a:buClr>
              <a:buSzPts val="1800"/>
              <a:buFont typeface="Calibri"/>
              <a:buChar char="•"/>
              <a:defRPr sz="1800"/>
            </a:lvl4pPr>
            <a:lvl5pPr marL="2286000" lvl="4" indent="-342900" algn="ctr">
              <a:spcBef>
                <a:spcPts val="500"/>
              </a:spcBef>
              <a:spcAft>
                <a:spcPts val="0"/>
              </a:spcAft>
              <a:buClr>
                <a:srgbClr val="FFFFFF"/>
              </a:buClr>
              <a:buSzPts val="1800"/>
              <a:buFont typeface="Calibri"/>
              <a:buChar char="•"/>
              <a:defRPr sz="1800"/>
            </a:lvl5pPr>
            <a:lvl6pPr marL="2743200" lvl="5" indent="-228600" algn="ctr">
              <a:spcBef>
                <a:spcPts val="500"/>
              </a:spcBef>
              <a:spcAft>
                <a:spcPts val="0"/>
              </a:spcAft>
              <a:buSzPts val="1400"/>
              <a:buNone/>
              <a:defRPr sz="1800"/>
            </a:lvl6pPr>
            <a:lvl7pPr marL="3200400" lvl="6" indent="-228600" algn="ctr">
              <a:spcBef>
                <a:spcPts val="500"/>
              </a:spcBef>
              <a:spcAft>
                <a:spcPts val="0"/>
              </a:spcAft>
              <a:buSzPts val="1400"/>
              <a:buNone/>
              <a:defRPr sz="1800"/>
            </a:lvl7pPr>
            <a:lvl8pPr marL="3657600" lvl="7" indent="-228600" algn="ctr">
              <a:spcBef>
                <a:spcPts val="500"/>
              </a:spcBef>
              <a:spcAft>
                <a:spcPts val="0"/>
              </a:spcAft>
              <a:buSzPts val="1400"/>
              <a:buNone/>
              <a:defRPr sz="1800"/>
            </a:lvl8pPr>
            <a:lvl9pPr marL="4114800" lvl="8" indent="-228600" algn="ctr">
              <a:spcBef>
                <a:spcPts val="50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ft Aligned Slide">
  <p:cSld name="Left Aligned Slide">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85291" y="0"/>
            <a:ext cx="7772400" cy="1103400"/>
          </a:xfrm>
          <a:prstGeom prst="rect">
            <a:avLst/>
          </a:prstGeom>
          <a:noFill/>
          <a:ln>
            <a:noFill/>
          </a:ln>
        </p:spPr>
        <p:txBody>
          <a:bodyPr spcFirstLastPara="1" wrap="square" lIns="38100" tIns="38100" rIns="38100" bIns="38100" anchor="ctr" anchorCtr="0">
            <a:noAutofit/>
          </a:bodyPr>
          <a:lstStyle>
            <a:lvl1pPr lvl="0" algn="l">
              <a:spcBef>
                <a:spcPts val="0"/>
              </a:spcBef>
              <a:spcAft>
                <a:spcPts val="0"/>
              </a:spcAft>
              <a:buSzPts val="1400"/>
              <a:buNone/>
              <a:defRPr sz="2000">
                <a:solidFill>
                  <a:srgbClr val="C8D9D8"/>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
        <p:nvSpPr>
          <p:cNvPr id="61" name="Google Shape;61;p9"/>
          <p:cNvSpPr txBox="1">
            <a:spLocks noGrp="1"/>
          </p:cNvSpPr>
          <p:nvPr>
            <p:ph type="body" idx="1"/>
          </p:nvPr>
        </p:nvSpPr>
        <p:spPr>
          <a:xfrm>
            <a:off x="679135" y="1109775"/>
            <a:ext cx="2255400" cy="22194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800"/>
              </a:spcBef>
              <a:spcAft>
                <a:spcPts val="0"/>
              </a:spcAft>
              <a:buClr>
                <a:srgbClr val="FFFFFF"/>
              </a:buClr>
              <a:buSzPts val="1400"/>
              <a:buFont typeface="Calibri"/>
              <a:buNone/>
              <a:defRPr sz="1400" b="0" i="0"/>
            </a:lvl1pPr>
            <a:lvl2pPr marL="914400" lvl="1" indent="-342900" algn="ctr">
              <a:spcBef>
                <a:spcPts val="700"/>
              </a:spcBef>
              <a:spcAft>
                <a:spcPts val="0"/>
              </a:spcAft>
              <a:buClr>
                <a:srgbClr val="FFFFFF"/>
              </a:buClr>
              <a:buSzPts val="1800"/>
              <a:buChar char="•"/>
              <a:defRPr/>
            </a:lvl2pPr>
            <a:lvl3pPr marL="1371600" lvl="2" indent="-342900" algn="ctr">
              <a:spcBef>
                <a:spcPts val="600"/>
              </a:spcBef>
              <a:spcAft>
                <a:spcPts val="0"/>
              </a:spcAft>
              <a:buClr>
                <a:srgbClr val="FFFFFF"/>
              </a:buClr>
              <a:buSzPts val="1800"/>
              <a:buChar char="•"/>
              <a:defRPr/>
            </a:lvl3pPr>
            <a:lvl4pPr marL="1828800" lvl="3" indent="-342900" algn="ctr">
              <a:spcBef>
                <a:spcPts val="500"/>
              </a:spcBef>
              <a:spcAft>
                <a:spcPts val="0"/>
              </a:spcAft>
              <a:buClr>
                <a:srgbClr val="FFFFFF"/>
              </a:buClr>
              <a:buSzPts val="1800"/>
              <a:buChar char="•"/>
              <a:defRPr/>
            </a:lvl4pPr>
            <a:lvl5pPr marL="2286000" lvl="4" indent="-342900" algn="ctr">
              <a:spcBef>
                <a:spcPts val="500"/>
              </a:spcBef>
              <a:spcAft>
                <a:spcPts val="0"/>
              </a:spcAft>
              <a:buClr>
                <a:srgbClr val="FFFFFF"/>
              </a:buClr>
              <a:buSzPts val="1800"/>
              <a:buChar char="•"/>
              <a:defRPr/>
            </a:lvl5pPr>
            <a:lvl6pPr marL="2743200" lvl="5" indent="-228600" algn="ctr">
              <a:spcBef>
                <a:spcPts val="500"/>
              </a:spcBef>
              <a:spcAft>
                <a:spcPts val="0"/>
              </a:spcAft>
              <a:buSzPts val="1400"/>
              <a:buNone/>
              <a:defRPr/>
            </a:lvl6pPr>
            <a:lvl7pPr marL="3200400" lvl="6" indent="-228600" algn="ctr">
              <a:spcBef>
                <a:spcPts val="500"/>
              </a:spcBef>
              <a:spcAft>
                <a:spcPts val="0"/>
              </a:spcAft>
              <a:buSzPts val="1400"/>
              <a:buNone/>
              <a:defRPr/>
            </a:lvl7pPr>
            <a:lvl8pPr marL="3657600" lvl="7" indent="-228600" algn="ctr">
              <a:spcBef>
                <a:spcPts val="500"/>
              </a:spcBef>
              <a:spcAft>
                <a:spcPts val="0"/>
              </a:spcAft>
              <a:buSzPts val="1400"/>
              <a:buNone/>
              <a:defRPr/>
            </a:lvl8pPr>
            <a:lvl9pPr marL="4114800" lvl="8" indent="-228600" algn="ctr">
              <a:spcBef>
                <a:spcPts val="500"/>
              </a:spcBef>
              <a:spcAft>
                <a:spcPts val="0"/>
              </a:spcAft>
              <a:buSzPts val="1400"/>
              <a:buNone/>
              <a:defRPr/>
            </a:lvl9pPr>
          </a:lstStyle>
          <a:p>
            <a:endParaRPr/>
          </a:p>
        </p:txBody>
      </p:sp>
      <p:sp>
        <p:nvSpPr>
          <p:cNvPr id="62" name="Google Shape;62;p9"/>
          <p:cNvSpPr>
            <a:spLocks noGrp="1"/>
          </p:cNvSpPr>
          <p:nvPr>
            <p:ph type="pic" idx="2"/>
          </p:nvPr>
        </p:nvSpPr>
        <p:spPr>
          <a:xfrm>
            <a:off x="3049915" y="1187895"/>
            <a:ext cx="5486400" cy="3086100"/>
          </a:xfrm>
          <a:prstGeom prst="rect">
            <a:avLst/>
          </a:prstGeom>
          <a:noFill/>
          <a:ln>
            <a:noFill/>
          </a:ln>
        </p:spPr>
        <p:txBody>
          <a:bodyPr spcFirstLastPara="1" wrap="square" lIns="38100" tIns="38100" rIns="38100" bIns="38100" anchor="t" anchorCtr="0">
            <a:noAutofit/>
          </a:bodyPr>
          <a:lstStyle>
            <a:lvl1pPr marR="0" lvl="0" algn="ctr" rtl="0">
              <a:spcBef>
                <a:spcPts val="800"/>
              </a:spcBef>
              <a:spcAft>
                <a:spcPts val="0"/>
              </a:spcAft>
              <a:buClr>
                <a:srgbClr val="FFFFFF"/>
              </a:buClr>
              <a:buSzPts val="3200"/>
              <a:buFont typeface="Calibri"/>
              <a:buNone/>
              <a:defRPr sz="3200" b="0" i="0" u="none" strike="noStrike" cap="none">
                <a:solidFill>
                  <a:srgbClr val="FFFFFF"/>
                </a:solidFill>
                <a:latin typeface="Calibri"/>
                <a:ea typeface="Calibri"/>
                <a:cs typeface="Calibri"/>
                <a:sym typeface="Calibri"/>
              </a:defRPr>
            </a:lvl1pPr>
            <a:lvl2pPr marR="0" lvl="1" algn="ctr" rtl="0">
              <a:spcBef>
                <a:spcPts val="700"/>
              </a:spcBef>
              <a:spcAft>
                <a:spcPts val="0"/>
              </a:spcAft>
              <a:buClr>
                <a:srgbClr val="FFFFFF"/>
              </a:buClr>
              <a:buSzPts val="2800"/>
              <a:buFont typeface="Calibri"/>
              <a:buNone/>
              <a:defRPr sz="2800" b="0" i="0" u="none" strike="noStrike" cap="none">
                <a:solidFill>
                  <a:srgbClr val="FFFFFF"/>
                </a:solidFill>
                <a:latin typeface="Calibri"/>
                <a:ea typeface="Calibri"/>
                <a:cs typeface="Calibri"/>
                <a:sym typeface="Calibri"/>
              </a:defRPr>
            </a:lvl2pPr>
            <a:lvl3pPr marR="0" lvl="2" algn="ctr" rtl="0">
              <a:spcBef>
                <a:spcPts val="600"/>
              </a:spcBef>
              <a:spcAft>
                <a:spcPts val="0"/>
              </a:spcAft>
              <a:buClr>
                <a:srgbClr val="FFFFFF"/>
              </a:buClr>
              <a:buSzPts val="2400"/>
              <a:buFont typeface="Calibri"/>
              <a:buNone/>
              <a:defRPr sz="2400" b="0" i="0" u="none" strike="noStrike" cap="none">
                <a:solidFill>
                  <a:srgbClr val="FFFFFF"/>
                </a:solidFill>
                <a:latin typeface="Calibri"/>
                <a:ea typeface="Calibri"/>
                <a:cs typeface="Calibri"/>
                <a:sym typeface="Calibri"/>
              </a:defRPr>
            </a:lvl3pPr>
            <a:lvl4pPr marR="0" lvl="3"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4pPr>
            <a:lvl5pPr marR="0" lvl="4" algn="ctr" rtl="0">
              <a:spcBef>
                <a:spcPts val="5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5pPr>
            <a:lvl6pPr marR="0" lvl="5"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6pPr>
            <a:lvl7pPr marR="0" lvl="6"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7pPr>
            <a:lvl8pPr marR="0" lvl="7"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8pPr>
            <a:lvl9pPr marR="0" lvl="8" algn="ctr" rtl="0">
              <a:spcBef>
                <a:spcPts val="500"/>
              </a:spcBef>
              <a:spcAft>
                <a:spcPts val="0"/>
              </a:spcAft>
              <a:buClr>
                <a:srgbClr val="878787"/>
              </a:buClr>
              <a:buSzPts val="2000"/>
              <a:buFont typeface="Calibri"/>
              <a:buNone/>
              <a:defRPr sz="2000" b="0" i="0" u="none" strike="noStrike" cap="none">
                <a:solidFill>
                  <a:srgbClr val="878787"/>
                </a:solidFill>
                <a:latin typeface="Calibri"/>
                <a:ea typeface="Calibri"/>
                <a:cs typeface="Calibri"/>
                <a:sym typeface="Calibri"/>
              </a:defRPr>
            </a:lvl9pPr>
          </a:lstStyle>
          <a:p>
            <a:endParaRPr/>
          </a:p>
        </p:txBody>
      </p:sp>
      <p:sp>
        <p:nvSpPr>
          <p:cNvPr id="63" name="Google Shape;63;p9"/>
          <p:cNvSpPr txBox="1">
            <a:spLocks noGrp="1"/>
          </p:cNvSpPr>
          <p:nvPr>
            <p:ph type="body" idx="3"/>
          </p:nvPr>
        </p:nvSpPr>
        <p:spPr>
          <a:xfrm>
            <a:off x="3049915" y="4297179"/>
            <a:ext cx="5486400" cy="400800"/>
          </a:xfrm>
          <a:prstGeom prst="rect">
            <a:avLst/>
          </a:prstGeom>
          <a:noFill/>
          <a:ln>
            <a:noFill/>
          </a:ln>
        </p:spPr>
        <p:txBody>
          <a:bodyPr spcFirstLastPara="1" wrap="square" lIns="38100" tIns="38100" rIns="38100" bIns="38100" anchor="t" anchorCtr="0">
            <a:noAutofit/>
          </a:bodyPr>
          <a:lstStyle>
            <a:lvl1pPr marL="457200" lvl="0" indent="-228600" algn="ctr">
              <a:spcBef>
                <a:spcPts val="800"/>
              </a:spcBef>
              <a:spcAft>
                <a:spcPts val="0"/>
              </a:spcAft>
              <a:buClr>
                <a:srgbClr val="C8D9D8"/>
              </a:buClr>
              <a:buSzPts val="1200"/>
              <a:buFont typeface="Calibri"/>
              <a:buNone/>
              <a:defRPr sz="1200">
                <a:solidFill>
                  <a:srgbClr val="C8D9D8"/>
                </a:solidFill>
              </a:defRPr>
            </a:lvl1pPr>
            <a:lvl2pPr marL="914400" lvl="1" indent="-228600" algn="ctr">
              <a:spcBef>
                <a:spcPts val="700"/>
              </a:spcBef>
              <a:spcAft>
                <a:spcPts val="0"/>
              </a:spcAft>
              <a:buClr>
                <a:srgbClr val="FFFFFF"/>
              </a:buClr>
              <a:buSzPts val="1200"/>
              <a:buFont typeface="Calibri"/>
              <a:buNone/>
              <a:defRPr sz="1200"/>
            </a:lvl2pPr>
            <a:lvl3pPr marL="1371600" lvl="2" indent="-228600" algn="ctr">
              <a:spcBef>
                <a:spcPts val="600"/>
              </a:spcBef>
              <a:spcAft>
                <a:spcPts val="0"/>
              </a:spcAft>
              <a:buClr>
                <a:srgbClr val="FFFFFF"/>
              </a:buClr>
              <a:buSzPts val="1000"/>
              <a:buFont typeface="Calibri"/>
              <a:buNone/>
              <a:defRPr sz="1000"/>
            </a:lvl3pPr>
            <a:lvl4pPr marL="1828800" lvl="3" indent="-228600" algn="ctr">
              <a:spcBef>
                <a:spcPts val="500"/>
              </a:spcBef>
              <a:spcAft>
                <a:spcPts val="0"/>
              </a:spcAft>
              <a:buClr>
                <a:srgbClr val="FFFFFF"/>
              </a:buClr>
              <a:buSzPts val="900"/>
              <a:buFont typeface="Calibri"/>
              <a:buNone/>
              <a:defRPr sz="900"/>
            </a:lvl4pPr>
            <a:lvl5pPr marL="2286000" lvl="4" indent="-228600" algn="ctr">
              <a:spcBef>
                <a:spcPts val="500"/>
              </a:spcBef>
              <a:spcAft>
                <a:spcPts val="0"/>
              </a:spcAft>
              <a:buClr>
                <a:srgbClr val="FFFFFF"/>
              </a:buClr>
              <a:buSzPts val="900"/>
              <a:buFont typeface="Calibri"/>
              <a:buNone/>
              <a:defRPr sz="900"/>
            </a:lvl5pPr>
            <a:lvl6pPr marL="2743200" lvl="5" indent="-228600" algn="ctr">
              <a:spcBef>
                <a:spcPts val="500"/>
              </a:spcBef>
              <a:spcAft>
                <a:spcPts val="0"/>
              </a:spcAft>
              <a:buClr>
                <a:srgbClr val="878787"/>
              </a:buClr>
              <a:buSzPts val="900"/>
              <a:buFont typeface="Calibri"/>
              <a:buNone/>
              <a:defRPr sz="900"/>
            </a:lvl6pPr>
            <a:lvl7pPr marL="3200400" lvl="6" indent="-228600" algn="ctr">
              <a:spcBef>
                <a:spcPts val="500"/>
              </a:spcBef>
              <a:spcAft>
                <a:spcPts val="0"/>
              </a:spcAft>
              <a:buClr>
                <a:srgbClr val="878787"/>
              </a:buClr>
              <a:buSzPts val="900"/>
              <a:buFont typeface="Calibri"/>
              <a:buNone/>
              <a:defRPr sz="900"/>
            </a:lvl7pPr>
            <a:lvl8pPr marL="3657600" lvl="7" indent="-228600" algn="ctr">
              <a:spcBef>
                <a:spcPts val="500"/>
              </a:spcBef>
              <a:spcAft>
                <a:spcPts val="0"/>
              </a:spcAft>
              <a:buClr>
                <a:srgbClr val="878787"/>
              </a:buClr>
              <a:buSzPts val="900"/>
              <a:buFont typeface="Calibri"/>
              <a:buNone/>
              <a:defRPr sz="900"/>
            </a:lvl8pPr>
            <a:lvl9pPr marL="4114800" lvl="8" indent="-228600" algn="ctr">
              <a:spcBef>
                <a:spcPts val="500"/>
              </a:spcBef>
              <a:spcAft>
                <a:spcPts val="0"/>
              </a:spcAft>
              <a:buClr>
                <a:srgbClr val="878787"/>
              </a:buClr>
              <a:buSzPts val="900"/>
              <a:buFont typeface="Calibri"/>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64"/>
        <p:cNvGrpSpPr/>
        <p:nvPr/>
      </p:nvGrpSpPr>
      <p:grpSpPr>
        <a:xfrm>
          <a:off x="0" y="0"/>
          <a:ext cx="0" cy="0"/>
          <a:chOff x="0" y="0"/>
          <a:chExt cx="0" cy="0"/>
        </a:xfrm>
      </p:grpSpPr>
      <p:sp>
        <p:nvSpPr>
          <p:cNvPr id="65" name="Google Shape;65;p10"/>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80125" y="346400"/>
            <a:ext cx="7952100" cy="572700"/>
          </a:xfrm>
          <a:prstGeom prst="rect">
            <a:avLst/>
          </a:prstGeom>
        </p:spPr>
        <p:txBody>
          <a:bodyPr spcFirstLastPara="1" wrap="square" lIns="38100" tIns="38100" rIns="38100" bIns="38100" anchor="ctr" anchorCtr="0">
            <a:noAutofit/>
          </a:bodyPr>
          <a:lstStyle>
            <a:lvl1pPr lvl="0" rtl="0">
              <a:spcBef>
                <a:spcPts val="0"/>
              </a:spcBef>
              <a:spcAft>
                <a:spcPts val="0"/>
              </a:spcAft>
              <a:buSzPts val="3800"/>
              <a:buNone/>
              <a:defRPr sz="3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311700" y="1132275"/>
            <a:ext cx="8520600" cy="3416400"/>
          </a:xfrm>
          <a:prstGeom prst="rect">
            <a:avLst/>
          </a:prstGeom>
        </p:spPr>
        <p:txBody>
          <a:bodyPr spcFirstLastPara="1" wrap="square" lIns="38100" tIns="38100" rIns="38100" bIns="38100" anchor="t" anchorCtr="0">
            <a:noAutofit/>
          </a:bodyPr>
          <a:lstStyle>
            <a:lvl1pPr marL="457200" lvl="0" indent="-355600" rtl="0">
              <a:spcBef>
                <a:spcPts val="800"/>
              </a:spcBef>
              <a:spcAft>
                <a:spcPts val="0"/>
              </a:spcAft>
              <a:buSzPts val="2000"/>
              <a:buChar char="•"/>
              <a:defRPr/>
            </a:lvl1pPr>
            <a:lvl2pPr marL="914400" lvl="1" indent="-330200" rtl="0">
              <a:spcBef>
                <a:spcPts val="700"/>
              </a:spcBef>
              <a:spcAft>
                <a:spcPts val="0"/>
              </a:spcAft>
              <a:buSzPts val="1600"/>
              <a:buChar char="•"/>
              <a:defRPr/>
            </a:lvl2pPr>
            <a:lvl3pPr marL="1371600" lvl="2" indent="-304800" rtl="0">
              <a:spcBef>
                <a:spcPts val="600"/>
              </a:spcBef>
              <a:spcAft>
                <a:spcPts val="0"/>
              </a:spcAft>
              <a:buSzPts val="1200"/>
              <a:buChar char="•"/>
              <a:defRPr/>
            </a:lvl3pPr>
            <a:lvl4pPr marL="1828800" lvl="3" indent="-304800" rtl="0">
              <a:spcBef>
                <a:spcPts val="500"/>
              </a:spcBef>
              <a:spcAft>
                <a:spcPts val="0"/>
              </a:spcAft>
              <a:buSzPts val="1200"/>
              <a:buChar char="•"/>
              <a:defRPr/>
            </a:lvl4pPr>
            <a:lvl5pPr marL="2286000" lvl="4" indent="-304800" rtl="0">
              <a:spcBef>
                <a:spcPts val="500"/>
              </a:spcBef>
              <a:spcAft>
                <a:spcPts val="0"/>
              </a:spcAft>
              <a:buSzPts val="1200"/>
              <a:buChar char="•"/>
              <a:defRPr/>
            </a:lvl5pPr>
            <a:lvl6pPr marL="2743200" lvl="5" indent="-228600" rtl="0">
              <a:spcBef>
                <a:spcPts val="500"/>
              </a:spcBef>
              <a:spcAft>
                <a:spcPts val="0"/>
              </a:spcAft>
              <a:buSzPts val="1400"/>
              <a:buNone/>
              <a:defRPr/>
            </a:lvl6pPr>
            <a:lvl7pPr marL="3200400" lvl="6" indent="-228600" rtl="0">
              <a:spcBef>
                <a:spcPts val="500"/>
              </a:spcBef>
              <a:spcAft>
                <a:spcPts val="0"/>
              </a:spcAft>
              <a:buSzPts val="1400"/>
              <a:buNone/>
              <a:defRPr/>
            </a:lvl7pPr>
            <a:lvl8pPr marL="3657600" lvl="7" indent="-228600" rtl="0">
              <a:spcBef>
                <a:spcPts val="500"/>
              </a:spcBef>
              <a:spcAft>
                <a:spcPts val="0"/>
              </a:spcAft>
              <a:buSzPts val="1400"/>
              <a:buNone/>
              <a:defRPr/>
            </a:lvl8pPr>
            <a:lvl9pPr marL="4114800" lvl="8" indent="-228600" rtl="0">
              <a:spcBef>
                <a:spcPts val="500"/>
              </a:spcBef>
              <a:spcAft>
                <a:spcPts val="0"/>
              </a:spcAft>
              <a:buSzPts val="1400"/>
              <a:buNone/>
              <a:defRPr/>
            </a:lvl9pPr>
          </a:lstStyle>
          <a:p>
            <a:endParaRPr/>
          </a:p>
        </p:txBody>
      </p:sp>
      <p:sp>
        <p:nvSpPr>
          <p:cNvPr id="69" name="Google Shape;69;p11"/>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pic>
        <p:nvPicPr>
          <p:cNvPr id="70" name="Google Shape;70;p11"/>
          <p:cNvPicPr preferRelativeResize="0"/>
          <p:nvPr/>
        </p:nvPicPr>
        <p:blipFill>
          <a:blip r:embed="rId2">
            <a:alphaModFix/>
          </a:blip>
          <a:stretch>
            <a:fillRect/>
          </a:stretch>
        </p:blipFill>
        <p:spPr>
          <a:xfrm>
            <a:off x="311695" y="445020"/>
            <a:ext cx="568426" cy="572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121489" y="130258"/>
            <a:ext cx="6575100" cy="2355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5505">
          <p15:clr>
            <a:srgbClr val="F26B43"/>
          </p15:clr>
        </p15:guide>
        <p15:guide id="2" pos="74">
          <p15:clr>
            <a:srgbClr val="F26B43"/>
          </p15:clr>
        </p15:guide>
        <p15:guide id="3" orient="horz" pos="428">
          <p15:clr>
            <a:srgbClr val="F26B43"/>
          </p15:clr>
        </p15:guide>
        <p15:guide id="4" orient="horz" pos="2933">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C23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800" y="1597025"/>
            <a:ext cx="7772400" cy="1103400"/>
          </a:xfrm>
          <a:prstGeom prst="rect">
            <a:avLst/>
          </a:prstGeom>
          <a:noFill/>
          <a:ln>
            <a:noFill/>
          </a:ln>
        </p:spPr>
        <p:txBody>
          <a:bodyPr spcFirstLastPara="1" wrap="square" lIns="38100" tIns="38100" rIns="38100" bIns="38100" anchor="ctr" anchorCtr="0">
            <a:noAutofit/>
          </a:bodyPr>
          <a:lstStyle>
            <a:lvl1pPr marR="0" lvl="0" algn="ctr" rtl="0">
              <a:spcBef>
                <a:spcPts val="0"/>
              </a:spcBef>
              <a:spcAft>
                <a:spcPts val="0"/>
              </a:spcAft>
              <a:buSzPts val="1400"/>
              <a:buNone/>
              <a:defRPr sz="4400" b="1" i="0" u="none" strike="noStrike" cap="none">
                <a:solidFill>
                  <a:schemeClr val="lt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1371600" y="2914650"/>
            <a:ext cx="6400800" cy="1314300"/>
          </a:xfrm>
          <a:prstGeom prst="rect">
            <a:avLst/>
          </a:prstGeom>
          <a:noFill/>
          <a:ln>
            <a:noFill/>
          </a:ln>
        </p:spPr>
        <p:txBody>
          <a:bodyPr spcFirstLastPara="1" wrap="square" lIns="38100" tIns="38100" rIns="38100" bIns="38100" anchor="t" anchorCtr="0">
            <a:noAutofit/>
          </a:bodyPr>
          <a:lstStyle>
            <a:lvl1pPr marL="457200" marR="0" lvl="0" indent="-355600" algn="ctr" rtl="0">
              <a:spcBef>
                <a:spcPts val="800"/>
              </a:spcBef>
              <a:spcAft>
                <a:spcPts val="0"/>
              </a:spcAft>
              <a:buClr>
                <a:srgbClr val="FFFFFF"/>
              </a:buClr>
              <a:buSzPts val="2000"/>
              <a:buFont typeface="Calibri"/>
              <a:buChar char="•"/>
              <a:defRPr sz="2000" b="0" i="0" u="none" strike="noStrike" cap="none">
                <a:solidFill>
                  <a:srgbClr val="FFFFFF"/>
                </a:solidFill>
                <a:latin typeface="Calibri"/>
                <a:ea typeface="Calibri"/>
                <a:cs typeface="Calibri"/>
                <a:sym typeface="Calibri"/>
              </a:defRPr>
            </a:lvl1pPr>
            <a:lvl2pPr marL="914400" marR="0" lvl="1" indent="-330200" algn="ctr" rtl="0">
              <a:spcBef>
                <a:spcPts val="700"/>
              </a:spcBef>
              <a:spcAft>
                <a:spcPts val="0"/>
              </a:spcAft>
              <a:buClr>
                <a:srgbClr val="FFFFFF"/>
              </a:buClr>
              <a:buSzPts val="1600"/>
              <a:buFont typeface="Calibri"/>
              <a:buChar char="•"/>
              <a:defRPr sz="1600" b="0" i="0" u="none" strike="noStrike" cap="none">
                <a:solidFill>
                  <a:srgbClr val="FFFFFF"/>
                </a:solidFill>
                <a:latin typeface="Calibri"/>
                <a:ea typeface="Calibri"/>
                <a:cs typeface="Calibri"/>
                <a:sym typeface="Calibri"/>
              </a:defRPr>
            </a:lvl2pPr>
            <a:lvl3pPr marL="1371600" marR="0" lvl="2" indent="-304800" algn="ctr" rtl="0">
              <a:spcBef>
                <a:spcPts val="600"/>
              </a:spcBef>
              <a:spcAft>
                <a:spcPts val="0"/>
              </a:spcAft>
              <a:buClr>
                <a:srgbClr val="FFFFFF"/>
              </a:buClr>
              <a:buSzPts val="1200"/>
              <a:buFont typeface="Calibri"/>
              <a:buChar char="•"/>
              <a:defRPr sz="1200" b="0" i="0" u="none" strike="noStrike" cap="none">
                <a:solidFill>
                  <a:srgbClr val="FFFFFF"/>
                </a:solidFill>
                <a:latin typeface="Calibri"/>
                <a:ea typeface="Calibri"/>
                <a:cs typeface="Calibri"/>
                <a:sym typeface="Calibri"/>
              </a:defRPr>
            </a:lvl3pPr>
            <a:lvl4pPr marL="1828800" marR="0" lvl="3" indent="-304800" algn="ctr" rtl="0">
              <a:spcBef>
                <a:spcPts val="500"/>
              </a:spcBef>
              <a:spcAft>
                <a:spcPts val="0"/>
              </a:spcAft>
              <a:buClr>
                <a:srgbClr val="FFFFFF"/>
              </a:buClr>
              <a:buSzPts val="1200"/>
              <a:buFont typeface="Calibri"/>
              <a:buChar char="•"/>
              <a:defRPr sz="1200" b="0" i="0" u="none" strike="noStrike" cap="none">
                <a:solidFill>
                  <a:srgbClr val="FFFFFF"/>
                </a:solidFill>
                <a:latin typeface="Calibri"/>
                <a:ea typeface="Calibri"/>
                <a:cs typeface="Calibri"/>
                <a:sym typeface="Calibri"/>
              </a:defRPr>
            </a:lvl4pPr>
            <a:lvl5pPr marL="2286000" marR="0" lvl="4" indent="-304800" algn="ctr" rtl="0">
              <a:spcBef>
                <a:spcPts val="500"/>
              </a:spcBef>
              <a:spcAft>
                <a:spcPts val="0"/>
              </a:spcAft>
              <a:buClr>
                <a:srgbClr val="FFFFFF"/>
              </a:buClr>
              <a:buSzPts val="1200"/>
              <a:buFont typeface="Calibri"/>
              <a:buChar char="•"/>
              <a:defRPr sz="1200" b="0" i="0" u="none" strike="noStrike" cap="none">
                <a:solidFill>
                  <a:srgbClr val="FFFFFF"/>
                </a:solidFill>
                <a:latin typeface="Calibri"/>
                <a:ea typeface="Calibri"/>
                <a:cs typeface="Calibri"/>
                <a:sym typeface="Calibri"/>
              </a:defRPr>
            </a:lvl5pPr>
            <a:lvl6pPr marL="2743200" marR="0" lvl="5"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6pPr>
            <a:lvl7pPr marL="3200400" marR="0" lvl="6"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7pPr>
            <a:lvl8pPr marL="3657600" marR="0" lvl="7"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8pPr>
            <a:lvl9pPr marL="4114800" marR="0" lvl="8" indent="-228600" algn="ctr" rtl="0">
              <a:spcBef>
                <a:spcPts val="500"/>
              </a:spcBef>
              <a:spcAft>
                <a:spcPts val="0"/>
              </a:spcAft>
              <a:buSzPts val="1400"/>
              <a:buNone/>
              <a:defRPr sz="2000" b="0" i="0" u="none" strike="noStrike" cap="none">
                <a:solidFill>
                  <a:srgbClr val="878787"/>
                </a:solidFill>
                <a:latin typeface="Calibri"/>
                <a:ea typeface="Calibri"/>
                <a:cs typeface="Calibri"/>
                <a:sym typeface="Calibri"/>
              </a:defRPr>
            </a:lvl9pPr>
          </a:lstStyle>
          <a:p>
            <a:endParaRPr/>
          </a:p>
        </p:txBody>
      </p:sp>
      <p:pic>
        <p:nvPicPr>
          <p:cNvPr id="8" name="Google Shape;8;p1" descr="triangle_page#.png"/>
          <p:cNvPicPr preferRelativeResize="0"/>
          <p:nvPr/>
        </p:nvPicPr>
        <p:blipFill rotWithShape="1">
          <a:blip r:embed="rId11">
            <a:alphaModFix/>
          </a:blip>
          <a:srcRect/>
          <a:stretch/>
        </p:blipFill>
        <p:spPr>
          <a:xfrm>
            <a:off x="4285118" y="4825556"/>
            <a:ext cx="575518" cy="317944"/>
          </a:xfrm>
          <a:prstGeom prst="rect">
            <a:avLst/>
          </a:prstGeom>
          <a:noFill/>
          <a:ln>
            <a:noFill/>
          </a:ln>
        </p:spPr>
      </p:pic>
      <p:sp>
        <p:nvSpPr>
          <p:cNvPr id="9" name="Google Shape;9;p1"/>
          <p:cNvSpPr txBox="1">
            <a:spLocks noGrp="1"/>
          </p:cNvSpPr>
          <p:nvPr>
            <p:ph type="sldNum" idx="12"/>
          </p:nvPr>
        </p:nvSpPr>
        <p:spPr>
          <a:xfrm>
            <a:off x="4315389" y="4882202"/>
            <a:ext cx="505500" cy="2613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0" i="0" u="none" strike="noStrike" cap="none">
                <a:solidFill>
                  <a:srgbClr val="FFFFFF"/>
                </a:solidFill>
                <a:latin typeface="Calibri"/>
                <a:ea typeface="Calibri"/>
                <a:cs typeface="Calibri"/>
                <a:sym typeface="Calibri"/>
              </a:defRPr>
            </a:lvl1pPr>
            <a:lvl2pPr marL="0" marR="0" lvl="1" indent="0" algn="ctr" rtl="0">
              <a:spcBef>
                <a:spcPts val="0"/>
              </a:spcBef>
              <a:spcAft>
                <a:spcPts val="0"/>
              </a:spcAft>
              <a:buNone/>
              <a:defRPr sz="1200" b="0" i="0" u="none" strike="noStrike" cap="none">
                <a:solidFill>
                  <a:srgbClr val="FFFFFF"/>
                </a:solidFill>
                <a:latin typeface="Calibri"/>
                <a:ea typeface="Calibri"/>
                <a:cs typeface="Calibri"/>
                <a:sym typeface="Calibri"/>
              </a:defRPr>
            </a:lvl2pPr>
            <a:lvl3pPr marL="0" marR="0" lvl="2" indent="0" algn="ctr" rtl="0">
              <a:spcBef>
                <a:spcPts val="0"/>
              </a:spcBef>
              <a:spcAft>
                <a:spcPts val="0"/>
              </a:spcAft>
              <a:buNone/>
              <a:defRPr sz="1200" b="0" i="0" u="none" strike="noStrike" cap="none">
                <a:solidFill>
                  <a:srgbClr val="FFFFFF"/>
                </a:solidFill>
                <a:latin typeface="Calibri"/>
                <a:ea typeface="Calibri"/>
                <a:cs typeface="Calibri"/>
                <a:sym typeface="Calibri"/>
              </a:defRPr>
            </a:lvl3pPr>
            <a:lvl4pPr marL="0" marR="0" lvl="3" indent="0" algn="ctr" rtl="0">
              <a:spcBef>
                <a:spcPts val="0"/>
              </a:spcBef>
              <a:spcAft>
                <a:spcPts val="0"/>
              </a:spcAft>
              <a:buNone/>
              <a:defRPr sz="1200" b="0" i="0" u="none" strike="noStrike" cap="none">
                <a:solidFill>
                  <a:srgbClr val="FFFFFF"/>
                </a:solidFill>
                <a:latin typeface="Calibri"/>
                <a:ea typeface="Calibri"/>
                <a:cs typeface="Calibri"/>
                <a:sym typeface="Calibri"/>
              </a:defRPr>
            </a:lvl4pPr>
            <a:lvl5pPr marL="0" marR="0" lvl="4" indent="0" algn="ctr" rtl="0">
              <a:spcBef>
                <a:spcPts val="0"/>
              </a:spcBef>
              <a:spcAft>
                <a:spcPts val="0"/>
              </a:spcAft>
              <a:buNone/>
              <a:defRPr sz="1200" b="0" i="0" u="none" strike="noStrike" cap="none">
                <a:solidFill>
                  <a:srgbClr val="FFFFFF"/>
                </a:solidFill>
                <a:latin typeface="Calibri"/>
                <a:ea typeface="Calibri"/>
                <a:cs typeface="Calibri"/>
                <a:sym typeface="Calibri"/>
              </a:defRPr>
            </a:lvl5pPr>
            <a:lvl6pPr marL="0" marR="0" lvl="5" indent="0" algn="ctr" rtl="0">
              <a:spcBef>
                <a:spcPts val="0"/>
              </a:spcBef>
              <a:spcAft>
                <a:spcPts val="0"/>
              </a:spcAft>
              <a:buNone/>
              <a:defRPr sz="1200" b="0" i="0" u="none" strike="noStrike" cap="none">
                <a:solidFill>
                  <a:srgbClr val="FFFFFF"/>
                </a:solidFill>
                <a:latin typeface="Calibri"/>
                <a:ea typeface="Calibri"/>
                <a:cs typeface="Calibri"/>
                <a:sym typeface="Calibri"/>
              </a:defRPr>
            </a:lvl6pPr>
            <a:lvl7pPr marL="0" marR="0" lvl="6" indent="0" algn="ctr" rtl="0">
              <a:spcBef>
                <a:spcPts val="0"/>
              </a:spcBef>
              <a:spcAft>
                <a:spcPts val="0"/>
              </a:spcAft>
              <a:buNone/>
              <a:defRPr sz="1200" b="0" i="0" u="none" strike="noStrike" cap="none">
                <a:solidFill>
                  <a:srgbClr val="FFFFFF"/>
                </a:solidFill>
                <a:latin typeface="Calibri"/>
                <a:ea typeface="Calibri"/>
                <a:cs typeface="Calibri"/>
                <a:sym typeface="Calibri"/>
              </a:defRPr>
            </a:lvl7pPr>
            <a:lvl8pPr marL="0" marR="0" lvl="7" indent="0" algn="ctr" rtl="0">
              <a:spcBef>
                <a:spcPts val="0"/>
              </a:spcBef>
              <a:spcAft>
                <a:spcPts val="0"/>
              </a:spcAft>
              <a:buNone/>
              <a:defRPr sz="1200" b="0" i="0" u="none" strike="noStrike" cap="none">
                <a:solidFill>
                  <a:srgbClr val="FFFFFF"/>
                </a:solidFill>
                <a:latin typeface="Calibri"/>
                <a:ea typeface="Calibri"/>
                <a:cs typeface="Calibri"/>
                <a:sym typeface="Calibri"/>
              </a:defRPr>
            </a:lvl8pPr>
            <a:lvl9pPr marL="0" marR="0" lvl="8" indent="0" algn="ctr" rtl="0">
              <a:spcBef>
                <a:spcPts val="0"/>
              </a:spcBef>
              <a:spcAft>
                <a:spcPts val="0"/>
              </a:spcAft>
              <a:buNone/>
              <a:defRPr sz="1200" b="0" i="0" u="none" strike="noStrike" cap="none">
                <a:solidFill>
                  <a:srgbClr val="FFFFF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hyperlink" Target="http://szeliski.org/Boo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towardsdatascience.com/computer-vision-a-journey-from-cnn-to-mask-r-cnn-and-yolo-1d141eba6e04"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camp.com/community/tutorials/object-detection-guide" TargetMode="External"/><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hyperlink" Target="https://adeshpande3.github.io/A-Beginner's-Guide-To-Understanding-Convolutional-Neural-Net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deshpande3.github.io/A-Beginner's-Guide-To-Understanding-Convolutional-Neural-Networks/"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www.onlinemathlearning.com/matrices-rows-columns.html"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hyperlink" Target="https://towardsdatascience.com/intuitively-understanding-convolutions-for-deep-learning-1f6f42faee1"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s://setosa.io/ev/image-kernels/"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towardsdatascience.com/train-image-recognition-ai-with-5-lines-of-code-8ed0bdd8d9ba"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cocodataset.org/#home"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votchallenge.net/"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8.xml"/><Relationship Id="rId5" Type="http://schemas.openxmlformats.org/officeDocument/2006/relationships/hyperlink" Target="http://www.image-net.org/index" TargetMode="External"/><Relationship Id="rId4" Type="http://schemas.openxmlformats.org/officeDocument/2006/relationships/hyperlink" Target="https://wordnet.princeton.edu/"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vision.caltech.edu/Image_Datasets/CaltechPedestrians/"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ourse.fast.ai/"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docs.fast.ai/" TargetMode="Externa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manisha-sirsat.blogspot.com/2019/04/confusion-matrix.html" TargetMode="External"/><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datacamp.com/community/tutorials/object-detection-guide"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notebooks/intro.ipynb" TargetMode="External"/><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vast.ai/"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lambdalabs.com/blog/best-gpu-tensorflow-2080-ti-vs-v100-vs-titan-v-vs-1080-ti-benchmark/" TargetMode="Externa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hyperlink" Target="https://towardsdatascience.com/train-image-recognition-ai-with-5-lines-of-code-8ed0bdd8d9ba"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gineering.stanford.edu/magazine/article/fei-fei-li-how-do-we-teach-computers-understand-visual-world"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Marvin_Minsky" TargetMode="External"/><Relationship Id="rId3" Type="http://schemas.openxmlformats.org/officeDocument/2006/relationships/diagramLayout" Target="../diagrams/layout2.xml"/><Relationship Id="rId7" Type="http://schemas.openxmlformats.org/officeDocument/2006/relationships/hyperlink" Target="https://medium.com/@cetiner/computer-vision-101-861b148f29d4" TargetMode="Externa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pt-BR" dirty="0" smtClean="0"/>
              <a:t>Data Streaming in </a:t>
            </a:r>
            <a:r>
              <a:rPr lang="pt-BR" dirty="0"/>
              <a:t>a Real World </a:t>
            </a:r>
            <a:r>
              <a:rPr lang="en-US" dirty="0" smtClean="0"/>
              <a:t>Application</a:t>
            </a:r>
            <a:endParaRPr lang="en-US" dirty="0"/>
          </a:p>
        </p:txBody>
      </p:sp>
      <p:sp>
        <p:nvSpPr>
          <p:cNvPr id="6" name="Subtítulo 5"/>
          <p:cNvSpPr>
            <a:spLocks noGrp="1"/>
          </p:cNvSpPr>
          <p:nvPr>
            <p:ph type="subTitle" idx="1"/>
          </p:nvPr>
        </p:nvSpPr>
        <p:spPr/>
        <p:txBody>
          <a:bodyPr/>
          <a:lstStyle/>
          <a:p>
            <a:r>
              <a:rPr lang="pt-BR" dirty="0" smtClean="0"/>
              <a:t>Gustavo Almeida – May, 2020</a:t>
            </a:r>
            <a:endParaRPr lang="en-US" dirty="0"/>
          </a:p>
        </p:txBody>
      </p:sp>
    </p:spTree>
    <p:extLst>
      <p:ext uri="{BB962C8B-B14F-4D97-AF65-F5344CB8AC3E}">
        <p14:creationId xmlns:p14="http://schemas.microsoft.com/office/powerpoint/2010/main" val="4288654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Resource</a:t>
            </a:r>
            <a:r>
              <a:rPr lang="pt-BR" dirty="0" smtClean="0"/>
              <a:t>: </a:t>
            </a:r>
            <a:r>
              <a:rPr lang="pt-BR" dirty="0" err="1" smtClean="0"/>
              <a:t>Free</a:t>
            </a:r>
            <a:r>
              <a:rPr lang="pt-BR" dirty="0" smtClean="0"/>
              <a:t> Download</a:t>
            </a:r>
            <a:endParaRPr lang="en-US" dirty="0"/>
          </a:p>
        </p:txBody>
      </p:sp>
      <p:pic>
        <p:nvPicPr>
          <p:cNvPr id="4" name="Imagem 3"/>
          <p:cNvPicPr>
            <a:picLocks noChangeAspect="1"/>
          </p:cNvPicPr>
          <p:nvPr/>
        </p:nvPicPr>
        <p:blipFill>
          <a:blip r:embed="rId2"/>
          <a:stretch>
            <a:fillRect/>
          </a:stretch>
        </p:blipFill>
        <p:spPr>
          <a:xfrm>
            <a:off x="880125" y="1091293"/>
            <a:ext cx="2171700" cy="3048000"/>
          </a:xfrm>
          <a:prstGeom prst="rect">
            <a:avLst/>
          </a:prstGeom>
        </p:spPr>
      </p:pic>
      <p:pic>
        <p:nvPicPr>
          <p:cNvPr id="5" name="Imagem 4"/>
          <p:cNvPicPr>
            <a:picLocks noChangeAspect="1"/>
          </p:cNvPicPr>
          <p:nvPr/>
        </p:nvPicPr>
        <p:blipFill>
          <a:blip r:embed="rId3"/>
          <a:stretch>
            <a:fillRect/>
          </a:stretch>
        </p:blipFill>
        <p:spPr>
          <a:xfrm>
            <a:off x="3459944" y="1218383"/>
            <a:ext cx="5372281" cy="2793819"/>
          </a:xfrm>
          <a:prstGeom prst="rect">
            <a:avLst/>
          </a:prstGeom>
        </p:spPr>
      </p:pic>
      <p:sp>
        <p:nvSpPr>
          <p:cNvPr id="6" name="Retângulo 5"/>
          <p:cNvSpPr/>
          <p:nvPr/>
        </p:nvSpPr>
        <p:spPr>
          <a:xfrm>
            <a:off x="3132021" y="4570366"/>
            <a:ext cx="2026517" cy="307777"/>
          </a:xfrm>
          <a:prstGeom prst="rect">
            <a:avLst/>
          </a:prstGeom>
        </p:spPr>
        <p:txBody>
          <a:bodyPr wrap="none">
            <a:spAutoFit/>
          </a:bodyPr>
          <a:lstStyle/>
          <a:p>
            <a:r>
              <a:rPr lang="en-US" dirty="0">
                <a:hlinkClick r:id="rId4"/>
              </a:rPr>
              <a:t>http://szeliski.org/Book/</a:t>
            </a:r>
            <a:endParaRPr lang="en-US" dirty="0"/>
          </a:p>
        </p:txBody>
      </p:sp>
    </p:spTree>
    <p:extLst>
      <p:ext uri="{BB962C8B-B14F-4D97-AF65-F5344CB8AC3E}">
        <p14:creationId xmlns:p14="http://schemas.microsoft.com/office/powerpoint/2010/main" val="1510939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Intro</a:t>
            </a:r>
            <a:r>
              <a:rPr lang="pt-BR" dirty="0" smtClean="0"/>
              <a:t> – </a:t>
            </a:r>
            <a:r>
              <a:rPr lang="pt-BR" dirty="0" err="1" smtClean="0"/>
              <a:t>Resource</a:t>
            </a:r>
            <a:r>
              <a:rPr lang="pt-BR" dirty="0" smtClean="0"/>
              <a:t> </a:t>
            </a:r>
            <a:endParaRPr lang="en-US" dirty="0"/>
          </a:p>
        </p:txBody>
      </p:sp>
      <p:sp>
        <p:nvSpPr>
          <p:cNvPr id="3" name="Espaço Reservado para Texto 2"/>
          <p:cNvSpPr>
            <a:spLocks noGrp="1"/>
          </p:cNvSpPr>
          <p:nvPr>
            <p:ph type="body" idx="1"/>
          </p:nvPr>
        </p:nvSpPr>
        <p:spPr/>
        <p:txBody>
          <a:bodyPr/>
          <a:lstStyle/>
          <a:p>
            <a:pPr marL="101600" indent="0">
              <a:buNone/>
            </a:pPr>
            <a:r>
              <a:rPr lang="en-US" dirty="0"/>
              <a:t>Computer Vision — A journey from CNN to Mask R-CNN and YOLO -Part 1</a:t>
            </a:r>
          </a:p>
          <a:p>
            <a:pPr marL="101600" indent="0">
              <a:buNone/>
            </a:pPr>
            <a:endParaRPr lang="en-US" dirty="0" smtClean="0">
              <a:hlinkClick r:id="rId2"/>
            </a:endParaRPr>
          </a:p>
          <a:p>
            <a:pPr marL="101600" indent="0">
              <a:buNone/>
            </a:pPr>
            <a:endParaRPr lang="pt-BR" dirty="0" smtClean="0">
              <a:hlinkClick r:id="rId2"/>
            </a:endParaRPr>
          </a:p>
          <a:p>
            <a:pPr marL="101600" indent="0">
              <a:buNone/>
            </a:pPr>
            <a:endParaRPr lang="pt-BR" dirty="0">
              <a:hlinkClick r:id="rId2"/>
            </a:endParaRPr>
          </a:p>
          <a:p>
            <a:pPr marL="101600" indent="0">
              <a:buNone/>
            </a:pPr>
            <a:endParaRPr lang="pt-BR" dirty="0" smtClean="0">
              <a:hlinkClick r:id="rId2"/>
            </a:endParaRPr>
          </a:p>
          <a:p>
            <a:pPr marL="101600" indent="0">
              <a:buNone/>
            </a:pPr>
            <a:endParaRPr lang="pt-BR" dirty="0">
              <a:hlinkClick r:id="rId2"/>
            </a:endParaRPr>
          </a:p>
          <a:p>
            <a:pPr marL="101600" indent="0">
              <a:buNone/>
            </a:pPr>
            <a:endParaRPr lang="pt-BR" dirty="0" smtClean="0">
              <a:hlinkClick r:id="rId2"/>
            </a:endParaRPr>
          </a:p>
          <a:p>
            <a:pPr marL="101600" indent="0">
              <a:buNone/>
            </a:pPr>
            <a:endParaRPr lang="en-US" dirty="0">
              <a:hlinkClick r:id="rId2"/>
            </a:endParaRPr>
          </a:p>
          <a:p>
            <a:pPr marL="101600" indent="0">
              <a:buNone/>
            </a:pPr>
            <a:r>
              <a:rPr lang="en-US" dirty="0" smtClean="0">
                <a:hlinkClick r:id="rId2"/>
              </a:rPr>
              <a:t>https</a:t>
            </a:r>
            <a:r>
              <a:rPr lang="en-US" dirty="0">
                <a:hlinkClick r:id="rId2"/>
              </a:rPr>
              <a:t>://</a:t>
            </a:r>
            <a:r>
              <a:rPr lang="en-US" dirty="0" smtClean="0">
                <a:hlinkClick r:id="rId2"/>
              </a:rPr>
              <a:t>towardsdatascience.com/computer-vision-a-journey-from-cnn-to-mask-r-cnn-and-yolo-1d141eba6e04</a:t>
            </a:r>
            <a:endParaRPr lang="en-US" dirty="0" smtClean="0"/>
          </a:p>
          <a:p>
            <a:endParaRPr lang="pt-BR" dirty="0"/>
          </a:p>
          <a:p>
            <a:endParaRPr lang="en-US" dirty="0"/>
          </a:p>
        </p:txBody>
      </p:sp>
      <p:pic>
        <p:nvPicPr>
          <p:cNvPr id="4" name="Imagem 3"/>
          <p:cNvPicPr>
            <a:picLocks noChangeAspect="1"/>
          </p:cNvPicPr>
          <p:nvPr/>
        </p:nvPicPr>
        <p:blipFill>
          <a:blip r:embed="rId3"/>
          <a:stretch>
            <a:fillRect/>
          </a:stretch>
        </p:blipFill>
        <p:spPr>
          <a:xfrm>
            <a:off x="3294680" y="1828800"/>
            <a:ext cx="2878934" cy="2390350"/>
          </a:xfrm>
          <a:prstGeom prst="rect">
            <a:avLst/>
          </a:prstGeom>
        </p:spPr>
      </p:pic>
    </p:spTree>
    <p:extLst>
      <p:ext uri="{BB962C8B-B14F-4D97-AF65-F5344CB8AC3E}">
        <p14:creationId xmlns:p14="http://schemas.microsoft.com/office/powerpoint/2010/main" val="187633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Classification</a:t>
            </a:r>
            <a:r>
              <a:rPr lang="pt-BR" dirty="0" smtClean="0"/>
              <a:t> </a:t>
            </a:r>
            <a:r>
              <a:rPr lang="pt-BR" dirty="0" err="1" smtClean="0"/>
              <a:t>vs</a:t>
            </a:r>
            <a:r>
              <a:rPr lang="pt-BR" dirty="0" smtClean="0"/>
              <a:t> </a:t>
            </a:r>
            <a:r>
              <a:rPr lang="pt-BR" dirty="0" err="1" smtClean="0"/>
              <a:t>Object</a:t>
            </a:r>
            <a:r>
              <a:rPr lang="pt-BR" dirty="0" smtClean="0"/>
              <a:t> </a:t>
            </a:r>
            <a:r>
              <a:rPr lang="pt-BR" dirty="0" err="1" smtClean="0"/>
              <a:t>Detection</a:t>
            </a:r>
            <a:endParaRPr lang="en-US" dirty="0"/>
          </a:p>
        </p:txBody>
      </p:sp>
      <p:pic>
        <p:nvPicPr>
          <p:cNvPr id="1026" name="Picture 2" descr="http://res.cloudinary.com/dyd911kmh/image/upload/f_auto,q_auto:best/v1522766480/1_6j34dAOTijqP6HDFnjxPFA_udgg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618" y="1061006"/>
            <a:ext cx="5861504" cy="3363038"/>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163285" y="4565950"/>
            <a:ext cx="8556171" cy="307777"/>
          </a:xfrm>
          <a:prstGeom prst="rect">
            <a:avLst/>
          </a:prstGeom>
        </p:spPr>
        <p:txBody>
          <a:bodyPr wrap="square">
            <a:spAutoFit/>
          </a:bodyPr>
          <a:lstStyle/>
          <a:p>
            <a:r>
              <a:rPr lang="en-US" dirty="0">
                <a:hlinkClick r:id="rId3"/>
              </a:rPr>
              <a:t>https://www.datacamp.com/community/tutorials/object-detection-guide</a:t>
            </a:r>
            <a:endParaRPr lang="en-US" dirty="0"/>
          </a:p>
        </p:txBody>
      </p:sp>
    </p:spTree>
    <p:extLst>
      <p:ext uri="{BB962C8B-B14F-4D97-AF65-F5344CB8AC3E}">
        <p14:creationId xmlns:p14="http://schemas.microsoft.com/office/powerpoint/2010/main" val="569121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Label</a:t>
            </a:r>
            <a:r>
              <a:rPr lang="pt-BR" dirty="0" smtClean="0"/>
              <a:t> Data for </a:t>
            </a:r>
            <a:r>
              <a:rPr lang="pt-BR" dirty="0" err="1" smtClean="0"/>
              <a:t>Object</a:t>
            </a:r>
            <a:r>
              <a:rPr lang="pt-BR" dirty="0" smtClean="0"/>
              <a:t> </a:t>
            </a:r>
            <a:r>
              <a:rPr lang="pt-BR" dirty="0" err="1" smtClean="0"/>
              <a:t>Detection</a:t>
            </a:r>
            <a:r>
              <a:rPr lang="pt-BR" dirty="0" smtClean="0"/>
              <a:t> </a:t>
            </a:r>
            <a:endParaRPr lang="en-US" dirty="0"/>
          </a:p>
        </p:txBody>
      </p:sp>
      <p:pic>
        <p:nvPicPr>
          <p:cNvPr id="2050" name="Picture 2" descr="http://res.cloudinary.com/dyd911kmh/image/upload/f_auto,q_auto:best/v1522766478/0_Oc9i1sB83nrVUzRT_ccluo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5468" y="1224642"/>
            <a:ext cx="2514600" cy="323305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66511" y="3933247"/>
            <a:ext cx="4572000" cy="738664"/>
          </a:xfrm>
          <a:prstGeom prst="rect">
            <a:avLst/>
          </a:prstGeom>
        </p:spPr>
        <p:txBody>
          <a:bodyPr>
            <a:spAutoFit/>
          </a:bodyPr>
          <a:lstStyle/>
          <a:p>
            <a:r>
              <a:rPr lang="en-US" dirty="0">
                <a:solidFill>
                  <a:schemeClr val="bg1"/>
                </a:solidFill>
              </a:rPr>
              <a:t>The normalized bounding box coordinates for the dogs in the image are e.g. [0.1, 0.44, 0.34, 0.56] and [0.72, 0.57, 0.87, 0.77]</a:t>
            </a:r>
          </a:p>
        </p:txBody>
      </p:sp>
      <p:pic>
        <p:nvPicPr>
          <p:cNvPr id="5" name="Imagem 4"/>
          <p:cNvPicPr>
            <a:picLocks noChangeAspect="1"/>
          </p:cNvPicPr>
          <p:nvPr/>
        </p:nvPicPr>
        <p:blipFill>
          <a:blip r:embed="rId3"/>
          <a:stretch>
            <a:fillRect/>
          </a:stretch>
        </p:blipFill>
        <p:spPr>
          <a:xfrm>
            <a:off x="471954" y="1224642"/>
            <a:ext cx="4601029" cy="2588079"/>
          </a:xfrm>
          <a:prstGeom prst="rect">
            <a:avLst/>
          </a:prstGeom>
        </p:spPr>
      </p:pic>
    </p:spTree>
    <p:extLst>
      <p:ext uri="{BB962C8B-B14F-4D97-AF65-F5344CB8AC3E}">
        <p14:creationId xmlns:p14="http://schemas.microsoft.com/office/powerpoint/2010/main" val="1376913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101 –</a:t>
            </a:r>
            <a:r>
              <a:rPr lang="pt-BR" dirty="0" err="1" smtClean="0"/>
              <a:t>Image</a:t>
            </a:r>
            <a:r>
              <a:rPr lang="pt-BR" dirty="0" smtClean="0"/>
              <a:t> </a:t>
            </a:r>
            <a:r>
              <a:rPr lang="pt-BR" dirty="0" err="1" smtClean="0"/>
              <a:t>Processing</a:t>
            </a:r>
            <a:r>
              <a:rPr lang="pt-BR" dirty="0" smtClean="0"/>
              <a:t> </a:t>
            </a:r>
            <a:endParaRPr lang="en-US" dirty="0"/>
          </a:p>
        </p:txBody>
      </p:sp>
      <p:pic>
        <p:nvPicPr>
          <p:cNvPr id="4" name="Imagem 3"/>
          <p:cNvPicPr>
            <a:picLocks noChangeAspect="1"/>
          </p:cNvPicPr>
          <p:nvPr/>
        </p:nvPicPr>
        <p:blipFill>
          <a:blip r:embed="rId2"/>
          <a:stretch>
            <a:fillRect/>
          </a:stretch>
        </p:blipFill>
        <p:spPr>
          <a:xfrm>
            <a:off x="1332412" y="3150307"/>
            <a:ext cx="6505862" cy="1703654"/>
          </a:xfrm>
          <a:prstGeom prst="rect">
            <a:avLst/>
          </a:prstGeom>
        </p:spPr>
      </p:pic>
      <p:pic>
        <p:nvPicPr>
          <p:cNvPr id="5" name="Imagem 4"/>
          <p:cNvPicPr>
            <a:picLocks noChangeAspect="1"/>
          </p:cNvPicPr>
          <p:nvPr/>
        </p:nvPicPr>
        <p:blipFill>
          <a:blip r:embed="rId3"/>
          <a:stretch>
            <a:fillRect/>
          </a:stretch>
        </p:blipFill>
        <p:spPr>
          <a:xfrm>
            <a:off x="2090057" y="1114216"/>
            <a:ext cx="5092882" cy="1777704"/>
          </a:xfrm>
          <a:prstGeom prst="rect">
            <a:avLst/>
          </a:prstGeom>
        </p:spPr>
      </p:pic>
      <p:sp>
        <p:nvSpPr>
          <p:cNvPr id="6" name="Retângulo 5"/>
          <p:cNvSpPr/>
          <p:nvPr/>
        </p:nvSpPr>
        <p:spPr>
          <a:xfrm>
            <a:off x="126275" y="4815350"/>
            <a:ext cx="8895806" cy="307777"/>
          </a:xfrm>
          <a:prstGeom prst="rect">
            <a:avLst/>
          </a:prstGeom>
        </p:spPr>
        <p:txBody>
          <a:bodyPr wrap="square">
            <a:spAutoFit/>
          </a:bodyPr>
          <a:lstStyle/>
          <a:p>
            <a:r>
              <a:rPr lang="en-US" dirty="0">
                <a:hlinkClick r:id="rId4"/>
              </a:rPr>
              <a:t>https://adeshpande3.github.io/A-Beginner%27s-Guide-To-Understanding-Convolutional-Neural-Networks/</a:t>
            </a:r>
            <a:endParaRPr lang="en-US" dirty="0"/>
          </a:p>
        </p:txBody>
      </p:sp>
    </p:spTree>
    <p:extLst>
      <p:ext uri="{BB962C8B-B14F-4D97-AF65-F5344CB8AC3E}">
        <p14:creationId xmlns:p14="http://schemas.microsoft.com/office/powerpoint/2010/main" val="4104780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Inputs </a:t>
            </a:r>
            <a:r>
              <a:rPr lang="pt-BR" dirty="0" err="1" smtClean="0"/>
              <a:t>and</a:t>
            </a:r>
            <a:r>
              <a:rPr lang="pt-BR" dirty="0" smtClean="0"/>
              <a:t> Outputs</a:t>
            </a:r>
            <a:endParaRPr lang="en-US" dirty="0"/>
          </a:p>
        </p:txBody>
      </p:sp>
      <p:sp>
        <p:nvSpPr>
          <p:cNvPr id="3" name="Espaço Reservado para Texto 2"/>
          <p:cNvSpPr>
            <a:spLocks noGrp="1"/>
          </p:cNvSpPr>
          <p:nvPr>
            <p:ph type="body" idx="1"/>
          </p:nvPr>
        </p:nvSpPr>
        <p:spPr>
          <a:xfrm>
            <a:off x="348342" y="1045189"/>
            <a:ext cx="5355771" cy="3416400"/>
          </a:xfrm>
        </p:spPr>
        <p:txBody>
          <a:bodyPr/>
          <a:lstStyle/>
          <a:p>
            <a:pPr marL="101600" indent="0" algn="just">
              <a:buNone/>
            </a:pPr>
            <a:r>
              <a:rPr lang="en-US" dirty="0" smtClean="0"/>
              <a:t>When </a:t>
            </a:r>
            <a:r>
              <a:rPr lang="en-US" dirty="0"/>
              <a:t>a computer sees an image (takes an image as input), it will see an array of pixel values. Depending on the resolution and size of the image, it will see a 32 x 32 x 3 array of numbers (The 3 refers to RGB values</a:t>
            </a:r>
            <a:r>
              <a:rPr lang="en-US" dirty="0" smtClean="0"/>
              <a:t>).</a:t>
            </a:r>
            <a:endParaRPr lang="en-US" dirty="0"/>
          </a:p>
          <a:p>
            <a:pPr marL="101600" indent="0" algn="just">
              <a:buNone/>
            </a:pPr>
            <a:r>
              <a:rPr lang="en-US" dirty="0" smtClean="0"/>
              <a:t>If we have </a:t>
            </a:r>
            <a:r>
              <a:rPr lang="en-US" dirty="0"/>
              <a:t>a color image in JPG form and its size is 480 x 480. The representative array will be 480 x 480 x 3. Each of these numbers is given a value from 0 to 255 which describes the pixel intensity at that point.</a:t>
            </a:r>
          </a:p>
        </p:txBody>
      </p:sp>
      <p:sp>
        <p:nvSpPr>
          <p:cNvPr id="4" name="Retângulo 3"/>
          <p:cNvSpPr/>
          <p:nvPr/>
        </p:nvSpPr>
        <p:spPr>
          <a:xfrm>
            <a:off x="692332" y="4391489"/>
            <a:ext cx="4572000" cy="523220"/>
          </a:xfrm>
          <a:prstGeom prst="rect">
            <a:avLst/>
          </a:prstGeom>
        </p:spPr>
        <p:txBody>
          <a:bodyPr>
            <a:spAutoFit/>
          </a:bodyPr>
          <a:lstStyle/>
          <a:p>
            <a:r>
              <a:rPr lang="en-US" dirty="0">
                <a:hlinkClick r:id="rId2"/>
              </a:rPr>
              <a:t>https://adeshpande3.github.io/A-Beginner%27s-Guide-To-Understanding-Convolutional-Neural-Networks/</a:t>
            </a:r>
            <a:endParaRPr lang="en-US" dirty="0"/>
          </a:p>
        </p:txBody>
      </p:sp>
      <p:pic>
        <p:nvPicPr>
          <p:cNvPr id="6146" name="Picture 2" descr="https://adeshpande3.github.io/assets/Corgi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5063" y="1045188"/>
            <a:ext cx="3505119" cy="122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25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Matrix</a:t>
            </a:r>
            <a:endParaRPr lang="en-US" dirty="0"/>
          </a:p>
        </p:txBody>
      </p:sp>
      <p:pic>
        <p:nvPicPr>
          <p:cNvPr id="4" name="Imagem 3"/>
          <p:cNvPicPr>
            <a:picLocks noChangeAspect="1"/>
          </p:cNvPicPr>
          <p:nvPr/>
        </p:nvPicPr>
        <p:blipFill>
          <a:blip r:embed="rId2"/>
          <a:stretch>
            <a:fillRect/>
          </a:stretch>
        </p:blipFill>
        <p:spPr>
          <a:xfrm>
            <a:off x="4652009" y="1506038"/>
            <a:ext cx="3769179" cy="2991412"/>
          </a:xfrm>
          <a:prstGeom prst="rect">
            <a:avLst/>
          </a:prstGeom>
        </p:spPr>
      </p:pic>
      <p:sp>
        <p:nvSpPr>
          <p:cNvPr id="5" name="Retângulo 4"/>
          <p:cNvSpPr/>
          <p:nvPr/>
        </p:nvSpPr>
        <p:spPr>
          <a:xfrm>
            <a:off x="880125" y="4497450"/>
            <a:ext cx="6457406" cy="307777"/>
          </a:xfrm>
          <a:prstGeom prst="rect">
            <a:avLst/>
          </a:prstGeom>
        </p:spPr>
        <p:txBody>
          <a:bodyPr wrap="square">
            <a:spAutoFit/>
          </a:bodyPr>
          <a:lstStyle/>
          <a:p>
            <a:r>
              <a:rPr lang="en-US" dirty="0">
                <a:hlinkClick r:id="rId3"/>
              </a:rPr>
              <a:t>https://www.onlinemathlearning.com/matrices-rows-columns.html</a:t>
            </a:r>
            <a:endParaRPr lang="en-US" dirty="0"/>
          </a:p>
        </p:txBody>
      </p:sp>
      <p:sp>
        <p:nvSpPr>
          <p:cNvPr id="6" name="Retângulo 5"/>
          <p:cNvSpPr/>
          <p:nvPr/>
        </p:nvSpPr>
        <p:spPr>
          <a:xfrm>
            <a:off x="629753" y="2408059"/>
            <a:ext cx="3548743" cy="738664"/>
          </a:xfrm>
          <a:prstGeom prst="rect">
            <a:avLst/>
          </a:prstGeom>
        </p:spPr>
        <p:txBody>
          <a:bodyPr wrap="square">
            <a:spAutoFit/>
          </a:bodyPr>
          <a:lstStyle/>
          <a:p>
            <a:r>
              <a:rPr lang="en-US" dirty="0">
                <a:solidFill>
                  <a:schemeClr val="bg1"/>
                </a:solidFill>
                <a:latin typeface="Lucida Sans Unicode" panose="020B0602030504020204" pitchFamily="34" charset="0"/>
              </a:rPr>
              <a:t>A matrix consists of a set of numbers arranged in rows and columns enclosed in brackets.</a:t>
            </a:r>
            <a:endParaRPr lang="en-US" dirty="0">
              <a:solidFill>
                <a:schemeClr val="bg1"/>
              </a:solidFill>
            </a:endParaRPr>
          </a:p>
        </p:txBody>
      </p:sp>
    </p:spTree>
    <p:extLst>
      <p:ext uri="{BB962C8B-B14F-4D97-AF65-F5344CB8AC3E}">
        <p14:creationId xmlns:p14="http://schemas.microsoft.com/office/powerpoint/2010/main" val="2377182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Convolution</a:t>
            </a:r>
            <a:r>
              <a:rPr lang="pt-BR" dirty="0" smtClean="0"/>
              <a:t> Networks</a:t>
            </a:r>
            <a:endParaRPr lang="en-US" dirty="0"/>
          </a:p>
        </p:txBody>
      </p:sp>
      <p:sp>
        <p:nvSpPr>
          <p:cNvPr id="3" name="Espaço Reservado para Texto 2"/>
          <p:cNvSpPr>
            <a:spLocks noGrp="1"/>
          </p:cNvSpPr>
          <p:nvPr>
            <p:ph type="body" idx="1"/>
          </p:nvPr>
        </p:nvSpPr>
        <p:spPr/>
        <p:txBody>
          <a:bodyPr/>
          <a:lstStyle/>
          <a:p>
            <a:pPr marL="101600" indent="0" algn="just">
              <a:buNone/>
            </a:pPr>
            <a:r>
              <a:rPr lang="en-US" dirty="0"/>
              <a:t>What we want the computer to do is to be able to differentiate between all the images it’s given and figure out the unique features that make a dog a dog or </a:t>
            </a:r>
            <a:r>
              <a:rPr lang="en-US" dirty="0" smtClean="0"/>
              <a:t>that </a:t>
            </a:r>
            <a:r>
              <a:rPr lang="en-US" dirty="0"/>
              <a:t>make a cat a cat</a:t>
            </a:r>
            <a:r>
              <a:rPr lang="en-US" dirty="0" smtClean="0"/>
              <a:t>.</a:t>
            </a:r>
          </a:p>
          <a:p>
            <a:pPr marL="101600" indent="0" algn="just">
              <a:buNone/>
            </a:pPr>
            <a:endParaRPr lang="en-US" dirty="0"/>
          </a:p>
          <a:p>
            <a:pPr marL="101600" indent="0" algn="just">
              <a:buNone/>
            </a:pPr>
            <a:r>
              <a:rPr lang="en-US" dirty="0"/>
              <a:t>When we look at a picture of a dog, we can classify it as such if the picture has identifiable features such as paws or 4 legs. In a similar way, the computer is able perform image classification by looking for low level features such as edges and curves, and then building up to more abstract concepts through a series of convolutional layers. </a:t>
            </a:r>
          </a:p>
        </p:txBody>
      </p:sp>
    </p:spTree>
    <p:extLst>
      <p:ext uri="{BB962C8B-B14F-4D97-AF65-F5344CB8AC3E}">
        <p14:creationId xmlns:p14="http://schemas.microsoft.com/office/powerpoint/2010/main" val="32424173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Back </a:t>
            </a:r>
            <a:r>
              <a:rPr lang="pt-BR" dirty="0" err="1" smtClean="0"/>
              <a:t>to</a:t>
            </a:r>
            <a:r>
              <a:rPr lang="pt-BR" dirty="0" smtClean="0"/>
              <a:t> fundamental CONCEPTS </a:t>
            </a:r>
            <a:endParaRPr lang="en-US" dirty="0"/>
          </a:p>
        </p:txBody>
      </p:sp>
      <p:sp>
        <p:nvSpPr>
          <p:cNvPr id="5" name="Espaço Reservado para Texto 4"/>
          <p:cNvSpPr>
            <a:spLocks noGrp="1"/>
          </p:cNvSpPr>
          <p:nvPr>
            <p:ph type="body" idx="1"/>
          </p:nvPr>
        </p:nvSpPr>
        <p:spPr>
          <a:xfrm>
            <a:off x="4476204" y="1091974"/>
            <a:ext cx="4214949" cy="757485"/>
          </a:xfrm>
        </p:spPr>
        <p:txBody>
          <a:bodyPr/>
          <a:lstStyle/>
          <a:p>
            <a:pPr marL="101600" indent="0" algn="l">
              <a:buNone/>
            </a:pPr>
            <a:r>
              <a:rPr lang="en-US" dirty="0"/>
              <a:t>The advent of powerful and versatile deep learning frameworks in recent years has made it possible to implement convolution layers into a deep learning model an extremely simple task, often achievable in a single line of code.</a:t>
            </a:r>
            <a:endParaRPr lang="pt-BR" dirty="0" smtClean="0"/>
          </a:p>
          <a:p>
            <a:pPr marL="101600" indent="0" algn="l">
              <a:buNone/>
            </a:pPr>
            <a:endParaRPr lang="pt-BR" dirty="0"/>
          </a:p>
          <a:p>
            <a:pPr marL="101600" indent="0" algn="l">
              <a:buNone/>
            </a:pPr>
            <a:r>
              <a:rPr lang="en-US" dirty="0">
                <a:hlinkClick r:id="rId2"/>
              </a:rPr>
              <a:t>https://towardsdatascience.com/intuitively-understanding-convolutions-for-deep-learning-1f6f42faee1</a:t>
            </a:r>
            <a:endParaRPr lang="en-US" dirty="0"/>
          </a:p>
        </p:txBody>
      </p:sp>
      <p:pic>
        <p:nvPicPr>
          <p:cNvPr id="1026" name="Picture 2" descr="https://miro.medium.com/max/1755/1*Fw-ehcNBR9byHtho-Rxbt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2207" y="1623197"/>
            <a:ext cx="3559671" cy="258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7367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Kernels</a:t>
            </a:r>
            <a:r>
              <a:rPr lang="pt-BR" dirty="0" smtClean="0"/>
              <a:t> </a:t>
            </a:r>
            <a:endParaRPr lang="en-US" dirty="0"/>
          </a:p>
        </p:txBody>
      </p:sp>
      <p:sp>
        <p:nvSpPr>
          <p:cNvPr id="3" name="Espaço Reservado para Texto 2"/>
          <p:cNvSpPr>
            <a:spLocks noGrp="1"/>
          </p:cNvSpPr>
          <p:nvPr>
            <p:ph type="body" idx="1"/>
          </p:nvPr>
        </p:nvSpPr>
        <p:spPr>
          <a:xfrm>
            <a:off x="311700" y="1132275"/>
            <a:ext cx="8520600" cy="1872182"/>
          </a:xfrm>
        </p:spPr>
        <p:txBody>
          <a:bodyPr/>
          <a:lstStyle/>
          <a:p>
            <a:pPr marL="101600" indent="0" algn="l">
              <a:buNone/>
            </a:pPr>
            <a:r>
              <a:rPr lang="en-US" dirty="0"/>
              <a:t>An image kernel is a small matrix used to apply effects like the ones you might find in Photoshop or Gimp, such as blurring, sharpening, outlining or embossing. </a:t>
            </a:r>
            <a:endParaRPr lang="en-US" dirty="0" smtClean="0"/>
          </a:p>
          <a:p>
            <a:pPr marL="101600" indent="0" algn="l">
              <a:buNone/>
            </a:pPr>
            <a:r>
              <a:rPr lang="en-US" dirty="0" smtClean="0"/>
              <a:t>Kernels </a:t>
            </a:r>
            <a:r>
              <a:rPr lang="en-US" dirty="0"/>
              <a:t>combine pixels only from a small, local area to form an output. That is, the output feature only “sees” input features from a small local </a:t>
            </a:r>
            <a:r>
              <a:rPr lang="en-US" dirty="0" smtClean="0"/>
              <a:t>area. The </a:t>
            </a:r>
            <a:r>
              <a:rPr lang="en-US" dirty="0"/>
              <a:t>kernel is applied globally across the whole image to produce a matrix of outputs</a:t>
            </a:r>
            <a:r>
              <a:rPr lang="en-US" dirty="0" smtClean="0"/>
              <a:t>.</a:t>
            </a:r>
          </a:p>
          <a:p>
            <a:endParaRPr lang="pt-BR" dirty="0"/>
          </a:p>
          <a:p>
            <a:pPr marL="101600" indent="0">
              <a:buNone/>
            </a:pPr>
            <a:endParaRPr lang="en-US" dirty="0" smtClean="0"/>
          </a:p>
        </p:txBody>
      </p:sp>
      <p:sp>
        <p:nvSpPr>
          <p:cNvPr id="4" name="Retângulo 3"/>
          <p:cNvSpPr/>
          <p:nvPr/>
        </p:nvSpPr>
        <p:spPr>
          <a:xfrm>
            <a:off x="4063695" y="3804906"/>
            <a:ext cx="2900153" cy="307777"/>
          </a:xfrm>
          <a:prstGeom prst="rect">
            <a:avLst/>
          </a:prstGeom>
        </p:spPr>
        <p:txBody>
          <a:bodyPr wrap="none">
            <a:spAutoFit/>
          </a:bodyPr>
          <a:lstStyle/>
          <a:p>
            <a:r>
              <a:rPr lang="en-US" dirty="0">
                <a:hlinkClick r:id="rId2"/>
              </a:rPr>
              <a:t>https://setosa.io/ev/image-kernels/</a:t>
            </a:r>
            <a:endParaRPr lang="en-US" dirty="0"/>
          </a:p>
        </p:txBody>
      </p:sp>
      <p:sp>
        <p:nvSpPr>
          <p:cNvPr id="5" name="Retângulo 4"/>
          <p:cNvSpPr/>
          <p:nvPr/>
        </p:nvSpPr>
        <p:spPr>
          <a:xfrm>
            <a:off x="1136468" y="3450963"/>
            <a:ext cx="2625635" cy="707886"/>
          </a:xfrm>
          <a:prstGeom prst="rect">
            <a:avLst/>
          </a:prstGeom>
        </p:spPr>
        <p:txBody>
          <a:bodyPr wrap="square">
            <a:spAutoFit/>
          </a:bodyPr>
          <a:lstStyle/>
          <a:p>
            <a:r>
              <a:rPr lang="en-US" sz="2000" dirty="0">
                <a:solidFill>
                  <a:schemeClr val="bg1"/>
                </a:solidFill>
                <a:latin typeface="+mj-lt"/>
              </a:rPr>
              <a:t>Image Kernels</a:t>
            </a:r>
          </a:p>
          <a:p>
            <a:r>
              <a:rPr lang="en-US" sz="2000" dirty="0">
                <a:solidFill>
                  <a:schemeClr val="bg1"/>
                </a:solidFill>
                <a:latin typeface="+mj-lt"/>
              </a:rPr>
              <a:t>Explained Visually</a:t>
            </a:r>
          </a:p>
        </p:txBody>
      </p:sp>
    </p:spTree>
    <p:extLst>
      <p:ext uri="{BB962C8B-B14F-4D97-AF65-F5344CB8AC3E}">
        <p14:creationId xmlns:p14="http://schemas.microsoft.com/office/powerpoint/2010/main" val="3473663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Define the workshop vision and </a:t>
            </a:r>
            <a:r>
              <a:rPr lang="en-US" dirty="0" smtClean="0"/>
              <a:t>goals</a:t>
            </a:r>
            <a:endParaRPr lang="en-US" dirty="0"/>
          </a:p>
        </p:txBody>
      </p:sp>
      <p:graphicFrame>
        <p:nvGraphicFramePr>
          <p:cNvPr id="4" name="Diagrama 3"/>
          <p:cNvGraphicFramePr/>
          <p:nvPr>
            <p:extLst>
              <p:ext uri="{D42A27DB-BD31-4B8C-83A1-F6EECF244321}">
                <p14:modId xmlns:p14="http://schemas.microsoft.com/office/powerpoint/2010/main" val="2269203282"/>
              </p:ext>
            </p:extLst>
          </p:nvPr>
        </p:nvGraphicFramePr>
        <p:xfrm>
          <a:off x="69669" y="1001486"/>
          <a:ext cx="8856617" cy="4142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30496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Kernel</a:t>
            </a:r>
            <a:r>
              <a:rPr lang="pt-BR" dirty="0" smtClean="0"/>
              <a:t> </a:t>
            </a:r>
            <a:r>
              <a:rPr lang="pt-BR" dirty="0" err="1" smtClean="0"/>
              <a:t>Operations</a:t>
            </a:r>
            <a:r>
              <a:rPr lang="pt-BR" dirty="0" smtClean="0"/>
              <a:t> in 2d</a:t>
            </a:r>
            <a:endParaRPr lang="en-US" dirty="0"/>
          </a:p>
        </p:txBody>
      </p:sp>
      <p:sp>
        <p:nvSpPr>
          <p:cNvPr id="3" name="Espaço Reservado para Texto 2"/>
          <p:cNvSpPr>
            <a:spLocks noGrp="1"/>
          </p:cNvSpPr>
          <p:nvPr>
            <p:ph type="body" idx="1"/>
          </p:nvPr>
        </p:nvSpPr>
        <p:spPr>
          <a:xfrm>
            <a:off x="311699" y="919100"/>
            <a:ext cx="8520600" cy="3416400"/>
          </a:xfrm>
        </p:spPr>
        <p:txBody>
          <a:bodyPr/>
          <a:lstStyle/>
          <a:p>
            <a:pPr marL="101600" indent="0" algn="l">
              <a:buNone/>
            </a:pPr>
            <a:r>
              <a:rPr lang="en-US" dirty="0"/>
              <a:t>The 2D convolution is a fairly simple operation at heart: you start with a kernel, which is simply a small matrix of weights. This kernel “slides” over the 2D input data, performing an elementwise multiplication with the part of the input it is currently on, and then summing up the results into a single output pixel.</a:t>
            </a:r>
          </a:p>
        </p:txBody>
      </p:sp>
      <p:pic>
        <p:nvPicPr>
          <p:cNvPr id="4098" name="Picture 2" descr="https://miro.medium.com/max/803/1*Zx-ZMLKab7VOCQTxdZ1OA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03565" y="2596773"/>
            <a:ext cx="4385446" cy="245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313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Workflow </a:t>
            </a:r>
            <a:r>
              <a:rPr lang="pt-BR" dirty="0" err="1" smtClean="0"/>
              <a:t>of</a:t>
            </a:r>
            <a:r>
              <a:rPr lang="pt-BR" dirty="0" smtClean="0"/>
              <a:t> a CNN</a:t>
            </a:r>
            <a:endParaRPr lang="en-US" dirty="0"/>
          </a:p>
        </p:txBody>
      </p:sp>
      <p:pic>
        <p:nvPicPr>
          <p:cNvPr id="6146" name="Picture 2" descr="https://miro.medium.com/max/980/1*T_OMmR-w0zIi8O9b0JOb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66" y="2575333"/>
            <a:ext cx="4684475" cy="2246351"/>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351065" y="1270164"/>
            <a:ext cx="3600449" cy="954107"/>
          </a:xfrm>
          <a:prstGeom prst="rect">
            <a:avLst/>
          </a:prstGeom>
        </p:spPr>
        <p:txBody>
          <a:bodyPr wrap="square">
            <a:spAutoFit/>
          </a:bodyPr>
          <a:lstStyle/>
          <a:p>
            <a:r>
              <a:rPr lang="en-US" dirty="0">
                <a:solidFill>
                  <a:schemeClr val="bg1"/>
                </a:solidFill>
              </a:rPr>
              <a:t>Strength of CNN</a:t>
            </a:r>
          </a:p>
          <a:p>
            <a:r>
              <a:rPr lang="en-US" dirty="0">
                <a:solidFill>
                  <a:schemeClr val="bg1"/>
                </a:solidFill>
              </a:rPr>
              <a:t>CNN is used for</a:t>
            </a:r>
          </a:p>
          <a:p>
            <a:r>
              <a:rPr lang="en-US" dirty="0">
                <a:solidFill>
                  <a:schemeClr val="bg1"/>
                </a:solidFill>
              </a:rPr>
              <a:t>Image classification</a:t>
            </a:r>
          </a:p>
          <a:p>
            <a:r>
              <a:rPr lang="en-US" dirty="0">
                <a:solidFill>
                  <a:schemeClr val="bg1"/>
                </a:solidFill>
              </a:rPr>
              <a:t>Objection detection using bounding </a:t>
            </a:r>
            <a:r>
              <a:rPr lang="en-US" dirty="0" smtClean="0">
                <a:solidFill>
                  <a:schemeClr val="bg1"/>
                </a:solidFill>
              </a:rPr>
              <a:t>boxes</a:t>
            </a:r>
            <a:endParaRPr lang="en-US" dirty="0">
              <a:solidFill>
                <a:schemeClr val="bg1"/>
              </a:solidFill>
            </a:endParaRPr>
          </a:p>
        </p:txBody>
      </p:sp>
      <p:sp>
        <p:nvSpPr>
          <p:cNvPr id="4" name="Retângulo 3"/>
          <p:cNvSpPr/>
          <p:nvPr/>
        </p:nvSpPr>
        <p:spPr>
          <a:xfrm>
            <a:off x="4246341" y="1162441"/>
            <a:ext cx="4572000" cy="1169551"/>
          </a:xfrm>
          <a:prstGeom prst="rect">
            <a:avLst/>
          </a:prstGeom>
        </p:spPr>
        <p:txBody>
          <a:bodyPr>
            <a:spAutoFit/>
          </a:bodyPr>
          <a:lstStyle/>
          <a:p>
            <a:r>
              <a:rPr lang="en-US" dirty="0">
                <a:solidFill>
                  <a:schemeClr val="bg1"/>
                </a:solidFill>
              </a:rPr>
              <a:t>Limitations of CNN</a:t>
            </a:r>
          </a:p>
          <a:p>
            <a:r>
              <a:rPr lang="en-US" dirty="0">
                <a:solidFill>
                  <a:schemeClr val="bg1"/>
                </a:solidFill>
              </a:rPr>
              <a:t>Used for objection detection using bounding boxes but for only one object at a time</a:t>
            </a:r>
          </a:p>
          <a:p>
            <a:r>
              <a:rPr lang="en-US" dirty="0">
                <a:solidFill>
                  <a:schemeClr val="bg1"/>
                </a:solidFill>
              </a:rPr>
              <a:t>Don’t work well when multiple objects are in the visual field due to interference</a:t>
            </a:r>
            <a:r>
              <a:rPr lang="en-US" dirty="0"/>
              <a:t>.</a:t>
            </a:r>
            <a:endParaRPr lang="en-US" dirty="0"/>
          </a:p>
        </p:txBody>
      </p:sp>
    </p:spTree>
    <p:extLst>
      <p:ext uri="{BB962C8B-B14F-4D97-AF65-F5344CB8AC3E}">
        <p14:creationId xmlns:p14="http://schemas.microsoft.com/office/powerpoint/2010/main" val="4119386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Algoritms</a:t>
            </a:r>
            <a:r>
              <a:rPr lang="pt-BR" dirty="0" smtClean="0"/>
              <a:t> for </a:t>
            </a:r>
            <a:r>
              <a:rPr lang="pt-BR" dirty="0" err="1" smtClean="0"/>
              <a:t>Image</a:t>
            </a:r>
            <a:r>
              <a:rPr lang="pt-BR" dirty="0" smtClean="0"/>
              <a:t> </a:t>
            </a:r>
            <a:r>
              <a:rPr lang="pt-BR" dirty="0" err="1" smtClean="0"/>
              <a:t>Processing</a:t>
            </a:r>
            <a:endParaRPr lang="en-US" dirty="0"/>
          </a:p>
        </p:txBody>
      </p:sp>
      <p:sp>
        <p:nvSpPr>
          <p:cNvPr id="3" name="Espaço Reservado para Texto 2"/>
          <p:cNvSpPr>
            <a:spLocks noGrp="1"/>
          </p:cNvSpPr>
          <p:nvPr>
            <p:ph type="body" idx="1"/>
          </p:nvPr>
        </p:nvSpPr>
        <p:spPr/>
        <p:txBody>
          <a:bodyPr/>
          <a:lstStyle/>
          <a:p>
            <a:pPr algn="just"/>
            <a:r>
              <a:rPr lang="en-US" dirty="0"/>
              <a:t>With the emergence of powerful computers such as the </a:t>
            </a:r>
            <a:r>
              <a:rPr lang="en-US" b="1" dirty="0"/>
              <a:t>NVIDIA GPU</a:t>
            </a:r>
            <a:r>
              <a:rPr lang="en-US" dirty="0"/>
              <a:t>s and state-of-the-art </a:t>
            </a:r>
            <a:r>
              <a:rPr lang="en-US" b="1" dirty="0"/>
              <a:t>Deep Learning</a:t>
            </a:r>
            <a:r>
              <a:rPr lang="en-US" dirty="0"/>
              <a:t> algorithms for image recognition such as </a:t>
            </a:r>
            <a:r>
              <a:rPr lang="en-US" b="1" dirty="0" err="1"/>
              <a:t>AlexNet</a:t>
            </a:r>
            <a:r>
              <a:rPr lang="en-US" b="1" dirty="0"/>
              <a:t> </a:t>
            </a:r>
            <a:r>
              <a:rPr lang="en-US" dirty="0"/>
              <a:t>in 2012 by Alex </a:t>
            </a:r>
            <a:r>
              <a:rPr lang="en-US" dirty="0" err="1"/>
              <a:t>Krizhevsky</a:t>
            </a:r>
            <a:r>
              <a:rPr lang="en-US" dirty="0"/>
              <a:t> et al, </a:t>
            </a:r>
            <a:r>
              <a:rPr lang="en-US" b="1" dirty="0" err="1"/>
              <a:t>ResNet</a:t>
            </a:r>
            <a:r>
              <a:rPr lang="en-US" b="1" dirty="0"/>
              <a:t> </a:t>
            </a:r>
            <a:r>
              <a:rPr lang="en-US" dirty="0"/>
              <a:t>in 2015 by </a:t>
            </a:r>
            <a:r>
              <a:rPr lang="en-US" dirty="0" err="1"/>
              <a:t>Kaeming</a:t>
            </a:r>
            <a:r>
              <a:rPr lang="en-US" dirty="0"/>
              <a:t> He et al, </a:t>
            </a:r>
            <a:r>
              <a:rPr lang="en-US" b="1" dirty="0" err="1"/>
              <a:t>SqueezeNet</a:t>
            </a:r>
            <a:r>
              <a:rPr lang="en-US" b="1" dirty="0"/>
              <a:t> </a:t>
            </a:r>
            <a:r>
              <a:rPr lang="en-US" dirty="0"/>
              <a:t>in 2016 by Forrest </a:t>
            </a:r>
            <a:r>
              <a:rPr lang="en-US" dirty="0" err="1"/>
              <a:t>Landola</a:t>
            </a:r>
            <a:r>
              <a:rPr lang="en-US" dirty="0"/>
              <a:t> et al, </a:t>
            </a:r>
            <a:r>
              <a:rPr lang="en-US" b="1" dirty="0" err="1"/>
              <a:t>DenseNet</a:t>
            </a:r>
            <a:r>
              <a:rPr lang="en-US" b="1" dirty="0"/>
              <a:t> </a:t>
            </a:r>
            <a:r>
              <a:rPr lang="en-US" dirty="0"/>
              <a:t>in 2016 by Gao Huang et al, to mention a few, it is possible to put together a number of pictures (more like image books for computers) and define an artificial intelligence model to learn features of scenes and objects in these pictures by itself and use the knowledge gained from the learning process to recognize all other instance of the type of scene or objects it will encounter after.</a:t>
            </a:r>
          </a:p>
        </p:txBody>
      </p:sp>
      <p:sp>
        <p:nvSpPr>
          <p:cNvPr id="4" name="Retângulo 3"/>
          <p:cNvSpPr/>
          <p:nvPr/>
        </p:nvSpPr>
        <p:spPr>
          <a:xfrm>
            <a:off x="337457" y="4454073"/>
            <a:ext cx="8469085" cy="307777"/>
          </a:xfrm>
          <a:prstGeom prst="rect">
            <a:avLst/>
          </a:prstGeom>
        </p:spPr>
        <p:txBody>
          <a:bodyPr wrap="square">
            <a:spAutoFit/>
          </a:bodyPr>
          <a:lstStyle/>
          <a:p>
            <a:r>
              <a:rPr lang="en-US" dirty="0">
                <a:hlinkClick r:id="rId2"/>
              </a:rPr>
              <a:t>https://towardsdatascience.com/train-image-recognition-ai-with-5-lines-of-code-8ed0bdd8d9ba</a:t>
            </a:r>
            <a:endParaRPr lang="en-US" dirty="0"/>
          </a:p>
        </p:txBody>
      </p:sp>
    </p:spTree>
    <p:extLst>
      <p:ext uri="{BB962C8B-B14F-4D97-AF65-F5344CB8AC3E}">
        <p14:creationId xmlns:p14="http://schemas.microsoft.com/office/powerpoint/2010/main" val="42030592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Public</a:t>
            </a:r>
            <a:r>
              <a:rPr lang="pt-BR" dirty="0" smtClean="0"/>
              <a:t> Data sets</a:t>
            </a:r>
            <a:endParaRPr lang="en-US" dirty="0"/>
          </a:p>
        </p:txBody>
      </p:sp>
      <p:sp>
        <p:nvSpPr>
          <p:cNvPr id="3" name="Espaço Reservado para Texto 2"/>
          <p:cNvSpPr>
            <a:spLocks noGrp="1"/>
          </p:cNvSpPr>
          <p:nvPr>
            <p:ph type="body" idx="1"/>
          </p:nvPr>
        </p:nvSpPr>
        <p:spPr>
          <a:xfrm>
            <a:off x="311625" y="1132275"/>
            <a:ext cx="3415644" cy="3416400"/>
          </a:xfrm>
        </p:spPr>
        <p:txBody>
          <a:bodyPr/>
          <a:lstStyle/>
          <a:p>
            <a:pPr marL="101600" indent="0" algn="l">
              <a:buNone/>
            </a:pPr>
            <a:r>
              <a:rPr lang="en-US" dirty="0" smtClean="0"/>
              <a:t>The Microsoft Common Objects in Context (MS COCO) dataset -  for </a:t>
            </a:r>
            <a:r>
              <a:rPr lang="en-US" dirty="0"/>
              <a:t>detecting and segmenting </a:t>
            </a:r>
            <a:r>
              <a:rPr lang="en-US" dirty="0" smtClean="0"/>
              <a:t>objects found </a:t>
            </a:r>
            <a:r>
              <a:rPr lang="en-US" dirty="0"/>
              <a:t>in everyday life in their natural environments </a:t>
            </a:r>
            <a:r>
              <a:rPr lang="en-US" dirty="0" smtClean="0"/>
              <a:t>contains 91 </a:t>
            </a:r>
            <a:r>
              <a:rPr lang="en-US" dirty="0"/>
              <a:t>common object categories with 82 of them having </a:t>
            </a:r>
            <a:r>
              <a:rPr lang="en-US" dirty="0" smtClean="0"/>
              <a:t>more than </a:t>
            </a:r>
            <a:r>
              <a:rPr lang="en-US" dirty="0"/>
              <a:t>5,000 labeled instances.</a:t>
            </a:r>
          </a:p>
        </p:txBody>
      </p:sp>
      <p:sp>
        <p:nvSpPr>
          <p:cNvPr id="4" name="Retângulo 3"/>
          <p:cNvSpPr/>
          <p:nvPr/>
        </p:nvSpPr>
        <p:spPr>
          <a:xfrm>
            <a:off x="4976125" y="1132275"/>
            <a:ext cx="2501006" cy="307777"/>
          </a:xfrm>
          <a:prstGeom prst="rect">
            <a:avLst/>
          </a:prstGeom>
        </p:spPr>
        <p:txBody>
          <a:bodyPr wrap="none">
            <a:spAutoFit/>
          </a:bodyPr>
          <a:lstStyle/>
          <a:p>
            <a:r>
              <a:rPr lang="en-US" dirty="0">
                <a:hlinkClick r:id="rId2"/>
              </a:rPr>
              <a:t>http://cocodataset.org/#home</a:t>
            </a:r>
            <a:endParaRPr lang="en-US" dirty="0"/>
          </a:p>
        </p:txBody>
      </p:sp>
      <p:pic>
        <p:nvPicPr>
          <p:cNvPr id="5" name="Imagem 4"/>
          <p:cNvPicPr>
            <a:picLocks noChangeAspect="1"/>
          </p:cNvPicPr>
          <p:nvPr/>
        </p:nvPicPr>
        <p:blipFill rotWithShape="1">
          <a:blip r:embed="rId3"/>
          <a:srcRect l="18000" t="14561" r="19047" b="6369"/>
          <a:stretch/>
        </p:blipFill>
        <p:spPr>
          <a:xfrm>
            <a:off x="4689816" y="1854925"/>
            <a:ext cx="3574618" cy="2525487"/>
          </a:xfrm>
          <a:prstGeom prst="rect">
            <a:avLst/>
          </a:prstGeom>
        </p:spPr>
      </p:pic>
    </p:spTree>
    <p:extLst>
      <p:ext uri="{BB962C8B-B14F-4D97-AF65-F5344CB8AC3E}">
        <p14:creationId xmlns:p14="http://schemas.microsoft.com/office/powerpoint/2010/main" val="27439403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0" dirty="0"/>
              <a:t>PASCAL VOC dataset</a:t>
            </a:r>
            <a:endParaRPr lang="en-US" dirty="0"/>
          </a:p>
        </p:txBody>
      </p:sp>
      <p:sp>
        <p:nvSpPr>
          <p:cNvPr id="3" name="Espaço Reservado para Texto 2"/>
          <p:cNvSpPr>
            <a:spLocks noGrp="1"/>
          </p:cNvSpPr>
          <p:nvPr>
            <p:ph type="body" idx="1"/>
          </p:nvPr>
        </p:nvSpPr>
        <p:spPr/>
        <p:txBody>
          <a:bodyPr/>
          <a:lstStyle/>
          <a:p>
            <a:pPr marL="101600" indent="0" algn="l">
              <a:buNone/>
            </a:pPr>
            <a:r>
              <a:rPr lang="en-US" dirty="0"/>
              <a:t>A decade or so ago, computer vision experts began an effort known as the PASCAL Visual Object Challenge to define 20 classes of objects ranging from vehicles and animals to household objects.</a:t>
            </a:r>
          </a:p>
          <a:p>
            <a:pPr marL="101600" indent="0">
              <a:buNone/>
            </a:pPr>
            <a:endParaRPr lang="en-US" dirty="0"/>
          </a:p>
        </p:txBody>
      </p:sp>
      <p:pic>
        <p:nvPicPr>
          <p:cNvPr id="4" name="Imagem 3"/>
          <p:cNvPicPr>
            <a:picLocks noChangeAspect="1"/>
          </p:cNvPicPr>
          <p:nvPr/>
        </p:nvPicPr>
        <p:blipFill rotWithShape="1">
          <a:blip r:embed="rId2"/>
          <a:srcRect l="1143" t="11344" r="15143" b="37354"/>
          <a:stretch/>
        </p:blipFill>
        <p:spPr>
          <a:xfrm>
            <a:off x="2098765" y="2579409"/>
            <a:ext cx="5712823" cy="1969266"/>
          </a:xfrm>
          <a:prstGeom prst="rect">
            <a:avLst/>
          </a:prstGeom>
        </p:spPr>
      </p:pic>
    </p:spTree>
    <p:extLst>
      <p:ext uri="{BB962C8B-B14F-4D97-AF65-F5344CB8AC3E}">
        <p14:creationId xmlns:p14="http://schemas.microsoft.com/office/powerpoint/2010/main" val="4838891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Public</a:t>
            </a:r>
            <a:r>
              <a:rPr lang="pt-BR" dirty="0" smtClean="0"/>
              <a:t> </a:t>
            </a:r>
            <a:r>
              <a:rPr lang="pt-BR" dirty="0" err="1" smtClean="0"/>
              <a:t>Datasets</a:t>
            </a:r>
            <a:endParaRPr lang="en-US" dirty="0"/>
          </a:p>
        </p:txBody>
      </p:sp>
      <p:sp>
        <p:nvSpPr>
          <p:cNvPr id="3" name="Espaço Reservado para Texto 2"/>
          <p:cNvSpPr>
            <a:spLocks noGrp="1"/>
          </p:cNvSpPr>
          <p:nvPr>
            <p:ph type="body" idx="1"/>
          </p:nvPr>
        </p:nvSpPr>
        <p:spPr>
          <a:xfrm>
            <a:off x="189779" y="1036482"/>
            <a:ext cx="8788758" cy="3416400"/>
          </a:xfrm>
        </p:spPr>
        <p:txBody>
          <a:bodyPr/>
          <a:lstStyle/>
          <a:p>
            <a:pPr marL="101600" indent="0" algn="just">
              <a:buNone/>
            </a:pPr>
            <a:r>
              <a:rPr lang="en-US" sz="1800" dirty="0" smtClean="0"/>
              <a:t>“</a:t>
            </a:r>
            <a:r>
              <a:rPr lang="en-US" sz="1800" dirty="0"/>
              <a:t>How many objects there are in the world, I don’t know,” Li says rhetorically before adding: “But, I know it’s more than 20. I have more than 20 objects in my office</a:t>
            </a:r>
            <a:r>
              <a:rPr lang="en-US" sz="1800" dirty="0" smtClean="0"/>
              <a:t>.”</a:t>
            </a:r>
          </a:p>
          <a:p>
            <a:pPr marL="101600" indent="0" algn="just">
              <a:buNone/>
            </a:pPr>
            <a:r>
              <a:rPr lang="en-US" sz="1800" dirty="0" smtClean="0"/>
              <a:t>Visual </a:t>
            </a:r>
            <a:r>
              <a:rPr lang="en-US" sz="1800" dirty="0" err="1" smtClean="0"/>
              <a:t>ObjectChallenge</a:t>
            </a:r>
            <a:r>
              <a:rPr lang="en-US" sz="1800" dirty="0" smtClean="0"/>
              <a:t> </a:t>
            </a:r>
            <a:r>
              <a:rPr lang="en-US" sz="1800" dirty="0"/>
              <a:t>has begun to shift priorities to think on the order of </a:t>
            </a:r>
            <a:r>
              <a:rPr lang="en-US" sz="1800" i="1" dirty="0"/>
              <a:t>millions</a:t>
            </a:r>
            <a:r>
              <a:rPr lang="en-US" sz="1800" dirty="0"/>
              <a:t> of discrete objects. It took almost 50,000 workers from 167 countries a full two-and-a-half years to clean, sort, label, and cull through a database of a billion images.</a:t>
            </a:r>
          </a:p>
          <a:p>
            <a:pPr marL="101600" indent="0">
              <a:buNone/>
            </a:pPr>
            <a:endParaRPr lang="en-US" sz="1800" dirty="0"/>
          </a:p>
        </p:txBody>
      </p:sp>
      <p:sp>
        <p:nvSpPr>
          <p:cNvPr id="6" name="Retângulo 5"/>
          <p:cNvSpPr/>
          <p:nvPr/>
        </p:nvSpPr>
        <p:spPr>
          <a:xfrm>
            <a:off x="599082" y="4697915"/>
            <a:ext cx="2513830" cy="307777"/>
          </a:xfrm>
          <a:prstGeom prst="rect">
            <a:avLst/>
          </a:prstGeom>
        </p:spPr>
        <p:txBody>
          <a:bodyPr wrap="none">
            <a:spAutoFit/>
          </a:bodyPr>
          <a:lstStyle/>
          <a:p>
            <a:r>
              <a:rPr lang="en-US" dirty="0">
                <a:hlinkClick r:id="rId2"/>
              </a:rPr>
              <a:t>https://www.votchallenge.net/</a:t>
            </a:r>
            <a:endParaRPr lang="en-US" dirty="0"/>
          </a:p>
        </p:txBody>
      </p:sp>
      <p:pic>
        <p:nvPicPr>
          <p:cNvPr id="7" name="Imagem 6"/>
          <p:cNvPicPr>
            <a:picLocks noChangeAspect="1"/>
          </p:cNvPicPr>
          <p:nvPr/>
        </p:nvPicPr>
        <p:blipFill rotWithShape="1">
          <a:blip r:embed="rId3"/>
          <a:srcRect l="4572" t="10666" r="5047" b="30243"/>
          <a:stretch/>
        </p:blipFill>
        <p:spPr>
          <a:xfrm>
            <a:off x="3645859" y="3149238"/>
            <a:ext cx="5422794" cy="1994262"/>
          </a:xfrm>
          <a:prstGeom prst="rect">
            <a:avLst/>
          </a:prstGeom>
        </p:spPr>
      </p:pic>
    </p:spTree>
    <p:extLst>
      <p:ext uri="{BB962C8B-B14F-4D97-AF65-F5344CB8AC3E}">
        <p14:creationId xmlns:p14="http://schemas.microsoft.com/office/powerpoint/2010/main" val="689969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Wordnet</a:t>
            </a:r>
            <a:r>
              <a:rPr lang="pt-BR" dirty="0" smtClean="0"/>
              <a:t> </a:t>
            </a:r>
            <a:r>
              <a:rPr lang="pt-BR" dirty="0" err="1" smtClean="0"/>
              <a:t>to</a:t>
            </a:r>
            <a:r>
              <a:rPr lang="pt-BR" dirty="0" smtClean="0"/>
              <a:t> </a:t>
            </a:r>
            <a:r>
              <a:rPr lang="pt-BR" dirty="0" err="1" smtClean="0"/>
              <a:t>ImageNet</a:t>
            </a:r>
            <a:endParaRPr lang="en-US" dirty="0"/>
          </a:p>
        </p:txBody>
      </p:sp>
      <p:pic>
        <p:nvPicPr>
          <p:cNvPr id="5" name="Imagem 4"/>
          <p:cNvPicPr>
            <a:picLocks noChangeAspect="1"/>
          </p:cNvPicPr>
          <p:nvPr/>
        </p:nvPicPr>
        <p:blipFill>
          <a:blip r:embed="rId2"/>
          <a:stretch>
            <a:fillRect/>
          </a:stretch>
        </p:blipFill>
        <p:spPr>
          <a:xfrm>
            <a:off x="4615439" y="1809221"/>
            <a:ext cx="4093172" cy="2477269"/>
          </a:xfrm>
          <a:prstGeom prst="rect">
            <a:avLst/>
          </a:prstGeom>
        </p:spPr>
      </p:pic>
      <p:pic>
        <p:nvPicPr>
          <p:cNvPr id="6" name="Imagem 5"/>
          <p:cNvPicPr>
            <a:picLocks noChangeAspect="1"/>
          </p:cNvPicPr>
          <p:nvPr/>
        </p:nvPicPr>
        <p:blipFill>
          <a:blip r:embed="rId3"/>
          <a:stretch>
            <a:fillRect/>
          </a:stretch>
        </p:blipFill>
        <p:spPr>
          <a:xfrm>
            <a:off x="491987" y="1097279"/>
            <a:ext cx="3844778" cy="3621661"/>
          </a:xfrm>
          <a:prstGeom prst="rect">
            <a:avLst/>
          </a:prstGeom>
        </p:spPr>
      </p:pic>
      <p:sp>
        <p:nvSpPr>
          <p:cNvPr id="7" name="Retângulo 6"/>
          <p:cNvSpPr/>
          <p:nvPr/>
        </p:nvSpPr>
        <p:spPr>
          <a:xfrm>
            <a:off x="810809" y="4751760"/>
            <a:ext cx="2541080" cy="307777"/>
          </a:xfrm>
          <a:prstGeom prst="rect">
            <a:avLst/>
          </a:prstGeom>
        </p:spPr>
        <p:txBody>
          <a:bodyPr wrap="none">
            <a:spAutoFit/>
          </a:bodyPr>
          <a:lstStyle/>
          <a:p>
            <a:r>
              <a:rPr lang="en-US" dirty="0">
                <a:hlinkClick r:id="rId4"/>
              </a:rPr>
              <a:t>https://wordnet.princeton.edu/</a:t>
            </a:r>
            <a:endParaRPr lang="en-US" dirty="0"/>
          </a:p>
        </p:txBody>
      </p:sp>
      <p:sp>
        <p:nvSpPr>
          <p:cNvPr id="9" name="Retângulo 8"/>
          <p:cNvSpPr/>
          <p:nvPr/>
        </p:nvSpPr>
        <p:spPr>
          <a:xfrm>
            <a:off x="5432007" y="4751759"/>
            <a:ext cx="2651688" cy="307777"/>
          </a:xfrm>
          <a:prstGeom prst="rect">
            <a:avLst/>
          </a:prstGeom>
        </p:spPr>
        <p:txBody>
          <a:bodyPr wrap="none">
            <a:spAutoFit/>
          </a:bodyPr>
          <a:lstStyle/>
          <a:p>
            <a:r>
              <a:rPr lang="en-US" dirty="0">
                <a:hlinkClick r:id="rId5"/>
              </a:rPr>
              <a:t>http://www.image-net.org/index</a:t>
            </a:r>
            <a:endParaRPr lang="en-US" dirty="0"/>
          </a:p>
        </p:txBody>
      </p:sp>
    </p:spTree>
    <p:extLst>
      <p:ext uri="{BB962C8B-B14F-4D97-AF65-F5344CB8AC3E}">
        <p14:creationId xmlns:p14="http://schemas.microsoft.com/office/powerpoint/2010/main" val="1760791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Caltech Pedestrian Detection </a:t>
            </a:r>
            <a:r>
              <a:rPr lang="en-US" dirty="0" smtClean="0"/>
              <a:t>Benchmark</a:t>
            </a:r>
            <a:endParaRPr lang="en-US" dirty="0"/>
          </a:p>
        </p:txBody>
      </p:sp>
      <p:sp>
        <p:nvSpPr>
          <p:cNvPr id="3" name="Espaço Reservado para Texto 2"/>
          <p:cNvSpPr>
            <a:spLocks noGrp="1"/>
          </p:cNvSpPr>
          <p:nvPr>
            <p:ph type="body" idx="1"/>
          </p:nvPr>
        </p:nvSpPr>
        <p:spPr>
          <a:xfrm>
            <a:off x="311700" y="1132275"/>
            <a:ext cx="3415569" cy="3416400"/>
          </a:xfrm>
        </p:spPr>
        <p:txBody>
          <a:bodyPr/>
          <a:lstStyle/>
          <a:p>
            <a:pPr marL="101600" indent="0" algn="just">
              <a:buNone/>
            </a:pPr>
            <a:r>
              <a:rPr lang="en-US" dirty="0" smtClean="0"/>
              <a:t>Another popular </a:t>
            </a:r>
            <a:r>
              <a:rPr lang="en-US" dirty="0"/>
              <a:t>challenge is the detection of pedestrians for </a:t>
            </a:r>
            <a:r>
              <a:rPr lang="en-US" dirty="0" smtClean="0"/>
              <a:t>which several </a:t>
            </a:r>
            <a:r>
              <a:rPr lang="en-US" dirty="0"/>
              <a:t>datasets have been created. The Caltech </a:t>
            </a:r>
            <a:r>
              <a:rPr lang="en-US" dirty="0" smtClean="0"/>
              <a:t>Pedestrian Dataset </a:t>
            </a:r>
            <a:r>
              <a:rPr lang="en-US" dirty="0"/>
              <a:t>[1] contains 350,000 labeled instances with </a:t>
            </a:r>
            <a:r>
              <a:rPr lang="en-US" dirty="0" smtClean="0"/>
              <a:t>bounding  boxes</a:t>
            </a:r>
            <a:r>
              <a:rPr lang="en-US" dirty="0"/>
              <a:t>.</a:t>
            </a:r>
          </a:p>
        </p:txBody>
      </p:sp>
      <p:sp>
        <p:nvSpPr>
          <p:cNvPr id="4" name="Retângulo 3"/>
          <p:cNvSpPr/>
          <p:nvPr/>
        </p:nvSpPr>
        <p:spPr>
          <a:xfrm>
            <a:off x="4132217" y="3877683"/>
            <a:ext cx="4572000" cy="523220"/>
          </a:xfrm>
          <a:prstGeom prst="rect">
            <a:avLst/>
          </a:prstGeom>
        </p:spPr>
        <p:txBody>
          <a:bodyPr>
            <a:spAutoFit/>
          </a:bodyPr>
          <a:lstStyle/>
          <a:p>
            <a:r>
              <a:rPr lang="en-US" dirty="0">
                <a:hlinkClick r:id="rId2"/>
              </a:rPr>
              <a:t>http://www.vision.caltech.edu/Image_Datasets/CaltechPedestrians/</a:t>
            </a:r>
            <a:endParaRPr lang="en-US" dirty="0"/>
          </a:p>
        </p:txBody>
      </p:sp>
      <p:pic>
        <p:nvPicPr>
          <p:cNvPr id="5" name="Imagem 4"/>
          <p:cNvPicPr>
            <a:picLocks noChangeAspect="1"/>
          </p:cNvPicPr>
          <p:nvPr/>
        </p:nvPicPr>
        <p:blipFill rotWithShape="1">
          <a:blip r:embed="rId3"/>
          <a:srcRect l="14000" t="9989" r="18952" b="38371"/>
          <a:stretch/>
        </p:blipFill>
        <p:spPr>
          <a:xfrm>
            <a:off x="4349932" y="1640528"/>
            <a:ext cx="4354285" cy="1886444"/>
          </a:xfrm>
          <a:prstGeom prst="rect">
            <a:avLst/>
          </a:prstGeom>
        </p:spPr>
      </p:pic>
    </p:spTree>
    <p:extLst>
      <p:ext uri="{BB962C8B-B14F-4D97-AF65-F5344CB8AC3E}">
        <p14:creationId xmlns:p14="http://schemas.microsoft.com/office/powerpoint/2010/main" val="21296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Recomended</a:t>
            </a:r>
            <a:r>
              <a:rPr lang="pt-BR" dirty="0" smtClean="0"/>
              <a:t> </a:t>
            </a:r>
            <a:r>
              <a:rPr lang="pt-BR" dirty="0" err="1" smtClean="0"/>
              <a:t>Resource</a:t>
            </a:r>
            <a:endParaRPr lang="en-US" dirty="0"/>
          </a:p>
        </p:txBody>
      </p:sp>
      <p:sp>
        <p:nvSpPr>
          <p:cNvPr id="3" name="Espaço Reservado para Texto 2"/>
          <p:cNvSpPr>
            <a:spLocks noGrp="1"/>
          </p:cNvSpPr>
          <p:nvPr>
            <p:ph type="body" idx="1"/>
          </p:nvPr>
        </p:nvSpPr>
        <p:spPr/>
        <p:txBody>
          <a:bodyPr/>
          <a:lstStyle/>
          <a:p>
            <a:pPr marL="101600" indent="0" algn="l">
              <a:buNone/>
            </a:pPr>
            <a:r>
              <a:rPr lang="en-US" dirty="0"/>
              <a:t>Practical Deep Learning for Coders, </a:t>
            </a:r>
            <a:r>
              <a:rPr lang="en-US" dirty="0" smtClean="0"/>
              <a:t>v3</a:t>
            </a:r>
            <a:r>
              <a:rPr lang="en-US" dirty="0"/>
              <a:t> </a:t>
            </a:r>
            <a:r>
              <a:rPr lang="en-US" dirty="0" smtClean="0"/>
              <a:t> - </a:t>
            </a:r>
            <a:r>
              <a:rPr lang="en-US" dirty="0" smtClean="0">
                <a:hlinkClick r:id="rId2"/>
              </a:rPr>
              <a:t>https://course.fast.ai/</a:t>
            </a:r>
            <a:endParaRPr lang="en-US" dirty="0"/>
          </a:p>
        </p:txBody>
      </p:sp>
      <p:pic>
        <p:nvPicPr>
          <p:cNvPr id="4" name="Imagem 3"/>
          <p:cNvPicPr>
            <a:picLocks noChangeAspect="1"/>
          </p:cNvPicPr>
          <p:nvPr/>
        </p:nvPicPr>
        <p:blipFill rotWithShape="1">
          <a:blip r:embed="rId3"/>
          <a:srcRect t="4583" b="5220"/>
          <a:stretch/>
        </p:blipFill>
        <p:spPr>
          <a:xfrm>
            <a:off x="2238103" y="2095435"/>
            <a:ext cx="4532328" cy="2299520"/>
          </a:xfrm>
          <a:prstGeom prst="rect">
            <a:avLst/>
          </a:prstGeom>
        </p:spPr>
      </p:pic>
    </p:spTree>
    <p:extLst>
      <p:ext uri="{BB962C8B-B14F-4D97-AF65-F5344CB8AC3E}">
        <p14:creationId xmlns:p14="http://schemas.microsoft.com/office/powerpoint/2010/main" val="25216882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Simplicity</a:t>
            </a:r>
            <a:r>
              <a:rPr lang="pt-BR" dirty="0" smtClean="0"/>
              <a:t> </a:t>
            </a:r>
            <a:endParaRPr lang="en-US" dirty="0"/>
          </a:p>
        </p:txBody>
      </p:sp>
      <p:sp>
        <p:nvSpPr>
          <p:cNvPr id="3" name="Espaço Reservado para Texto 2"/>
          <p:cNvSpPr>
            <a:spLocks noGrp="1"/>
          </p:cNvSpPr>
          <p:nvPr>
            <p:ph type="body" idx="1"/>
          </p:nvPr>
        </p:nvSpPr>
        <p:spPr/>
        <p:txBody>
          <a:bodyPr/>
          <a:lstStyle/>
          <a:p>
            <a:pPr marL="101600" indent="0">
              <a:buNone/>
            </a:pPr>
            <a:endParaRPr lang="pt-BR" dirty="0"/>
          </a:p>
          <a:p>
            <a:pPr marL="101600" indent="0">
              <a:buNone/>
            </a:pPr>
            <a:endParaRPr lang="en-US" dirty="0"/>
          </a:p>
        </p:txBody>
      </p:sp>
      <p:sp>
        <p:nvSpPr>
          <p:cNvPr id="6" name="Rectangle 2"/>
          <p:cNvSpPr>
            <a:spLocks noChangeArrowheads="1"/>
          </p:cNvSpPr>
          <p:nvPr/>
        </p:nvSpPr>
        <p:spPr bwMode="auto">
          <a:xfrm>
            <a:off x="531222" y="1530014"/>
            <a:ext cx="3117669" cy="1276258"/>
          </a:xfrm>
          <a:prstGeom prst="rect">
            <a:avLst/>
          </a:prstGeom>
          <a:solidFill>
            <a:srgbClr val="F5F1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119025"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path</a:t>
            </a:r>
            <a:r>
              <a:rPr kumimoji="0" lang="en-US" altLang="en-US" sz="900" b="0" i="0" u="none" strike="noStrike" cap="none" normalizeH="0" baseline="0" dirty="0" smtClean="0">
                <a:ln>
                  <a:noFill/>
                </a:ln>
                <a:solidFill>
                  <a:srgbClr val="333333"/>
                </a:solidFill>
                <a:effectLst/>
                <a:latin typeface="Menlo"/>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Menlo"/>
              </a:rPr>
              <a:t> </a:t>
            </a:r>
            <a:r>
              <a:rPr kumimoji="0" lang="en-US" altLang="en-US" sz="1200" b="0" i="0" u="none" strike="noStrike" cap="none" normalizeH="0" baseline="0" dirty="0" err="1" smtClean="0">
                <a:ln>
                  <a:noFill/>
                </a:ln>
                <a:solidFill>
                  <a:schemeClr val="tx1"/>
                </a:solidFill>
                <a:effectLst/>
                <a:latin typeface="Arial" panose="020B0604020202020204" pitchFamily="34" charset="0"/>
              </a:rPr>
              <a:t>untar_data</a:t>
            </a:r>
            <a:r>
              <a:rPr kumimoji="0" lang="en-US" altLang="en-US" sz="900" b="0" i="0" u="none" strike="noStrike" cap="none" normalizeH="0" baseline="0" dirty="0" smtClean="0">
                <a:ln>
                  <a:noFill/>
                </a:ln>
                <a:solidFill>
                  <a:srgbClr val="333333"/>
                </a:solidFill>
                <a:effectLst/>
                <a:latin typeface="Menlo"/>
              </a:rPr>
              <a:t>(</a:t>
            </a:r>
            <a:r>
              <a:rPr kumimoji="0" lang="en-US" altLang="en-US" sz="1200" b="0" i="0" u="none" strike="noStrike" cap="none" normalizeH="0" baseline="0" dirty="0" err="1" smtClean="0">
                <a:ln>
                  <a:noFill/>
                </a:ln>
                <a:solidFill>
                  <a:schemeClr val="tx1"/>
                </a:solidFill>
                <a:effectLst/>
                <a:latin typeface="Arial" panose="020B0604020202020204" pitchFamily="34" charset="0"/>
              </a:rPr>
              <a:t>URLs</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chemeClr val="tx1"/>
                </a:solidFill>
                <a:effectLst/>
                <a:latin typeface="Arial" panose="020B0604020202020204" pitchFamily="34" charset="0"/>
              </a:rPr>
              <a:t>MNIST_SAMPLE</a:t>
            </a:r>
            <a:r>
              <a:rPr kumimoji="0" lang="en-US" altLang="en-US" sz="900" b="0" i="0" u="none" strike="noStrike" cap="none" normalizeH="0" baseline="0" dirty="0" smtClean="0">
                <a:ln>
                  <a:noFill/>
                </a:ln>
                <a:solidFill>
                  <a:srgbClr val="333333"/>
                </a:solidFill>
                <a:effectLst/>
                <a:latin typeface="Menlo"/>
              </a:rPr>
              <a:t>) </a:t>
            </a:r>
            <a:r>
              <a:rPr kumimoji="0" lang="en-US" altLang="en-US" sz="1200" b="0" i="0" u="none" strike="noStrike" cap="none" normalizeH="0" baseline="0" dirty="0" smtClean="0">
                <a:ln>
                  <a:noFill/>
                </a:ln>
                <a:solidFill>
                  <a:schemeClr val="tx1"/>
                </a:solidFill>
                <a:effectLst/>
                <a:latin typeface="Arial" panose="020B0604020202020204" pitchFamily="34" charset="0"/>
              </a:rPr>
              <a:t>data</a:t>
            </a:r>
            <a:r>
              <a:rPr kumimoji="0" lang="en-US" altLang="en-US" sz="900" b="0" i="0" u="none" strike="noStrike" cap="none" normalizeH="0" baseline="0" dirty="0" smtClean="0">
                <a:ln>
                  <a:noFill/>
                </a:ln>
                <a:solidFill>
                  <a:srgbClr val="333333"/>
                </a:solidFill>
                <a:effectLst/>
                <a:latin typeface="Menlo"/>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Menlo"/>
              </a:rPr>
              <a:t> </a:t>
            </a:r>
            <a:r>
              <a:rPr kumimoji="0" lang="en-US" altLang="en-US" sz="1200" b="0" i="0" u="none" strike="noStrike" cap="none" normalizeH="0" baseline="0" dirty="0" err="1" smtClean="0">
                <a:ln>
                  <a:noFill/>
                </a:ln>
                <a:solidFill>
                  <a:schemeClr val="tx1"/>
                </a:solidFill>
                <a:effectLst/>
                <a:latin typeface="Arial" panose="020B0604020202020204" pitchFamily="34" charset="0"/>
              </a:rPr>
              <a:t>ImageDataBunch</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chemeClr val="tx1"/>
                </a:solidFill>
                <a:effectLst/>
                <a:latin typeface="Arial" panose="020B0604020202020204" pitchFamily="34" charset="0"/>
              </a:rPr>
              <a:t>from_folder</a:t>
            </a:r>
            <a:r>
              <a:rPr kumimoji="0" lang="en-US" altLang="en-US" sz="900" b="0" i="0" u="none" strike="noStrike" cap="none" normalizeH="0" baseline="0" dirty="0" smtClean="0">
                <a:ln>
                  <a:noFill/>
                </a:ln>
                <a:solidFill>
                  <a:srgbClr val="333333"/>
                </a:solidFill>
                <a:effectLst/>
                <a:latin typeface="Menlo"/>
              </a:rPr>
              <a:t>(</a:t>
            </a:r>
            <a:r>
              <a:rPr kumimoji="0" lang="en-US" altLang="en-US" sz="1200" b="0" i="0" u="none" strike="noStrike" cap="none" normalizeH="0" baseline="0" dirty="0" smtClean="0">
                <a:ln>
                  <a:noFill/>
                </a:ln>
                <a:solidFill>
                  <a:schemeClr val="tx1"/>
                </a:solidFill>
                <a:effectLst/>
                <a:latin typeface="Arial" panose="020B0604020202020204" pitchFamily="34" charset="0"/>
              </a:rPr>
              <a:t>path</a:t>
            </a:r>
            <a:r>
              <a:rPr kumimoji="0" lang="en-US" altLang="en-US" sz="900" b="0" i="0" u="none" strike="noStrike" cap="none" normalizeH="0" baseline="0" dirty="0" smtClean="0">
                <a:ln>
                  <a:noFill/>
                </a:ln>
                <a:solidFill>
                  <a:srgbClr val="333333"/>
                </a:solidFill>
                <a:effectLst/>
                <a:latin typeface="Menlo"/>
              </a:rPr>
              <a:t>) </a:t>
            </a:r>
            <a:r>
              <a:rPr kumimoji="0" lang="en-US" altLang="en-US" sz="1200" b="0" i="0" u="none" strike="noStrike" cap="none" normalizeH="0" baseline="0" dirty="0" smtClean="0">
                <a:ln>
                  <a:noFill/>
                </a:ln>
                <a:solidFill>
                  <a:schemeClr val="tx1"/>
                </a:solidFill>
                <a:effectLst/>
                <a:latin typeface="Arial" panose="020B0604020202020204" pitchFamily="34" charset="0"/>
              </a:rPr>
              <a:t>learn</a:t>
            </a:r>
            <a:r>
              <a:rPr kumimoji="0" lang="en-US" altLang="en-US" sz="900" b="0" i="0" u="none" strike="noStrike" cap="none" normalizeH="0" baseline="0" dirty="0" smtClean="0">
                <a:ln>
                  <a:noFill/>
                </a:ln>
                <a:solidFill>
                  <a:srgbClr val="333333"/>
                </a:solidFill>
                <a:effectLst/>
                <a:latin typeface="Menlo"/>
              </a:rPr>
              <a:t> </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900" b="0" i="0" u="none" strike="noStrike" cap="none" normalizeH="0" baseline="0" dirty="0" smtClean="0">
                <a:ln>
                  <a:noFill/>
                </a:ln>
                <a:solidFill>
                  <a:srgbClr val="333333"/>
                </a:solidFill>
                <a:effectLst/>
                <a:latin typeface="Menlo"/>
              </a:rPr>
              <a:t> </a:t>
            </a:r>
            <a:r>
              <a:rPr kumimoji="0" lang="en-US" altLang="en-US" sz="1200" b="0" i="0" u="none" strike="noStrike" cap="none" normalizeH="0" baseline="0" dirty="0" err="1" smtClean="0">
                <a:ln>
                  <a:noFill/>
                </a:ln>
                <a:solidFill>
                  <a:schemeClr val="tx1"/>
                </a:solidFill>
                <a:effectLst/>
                <a:latin typeface="Arial" panose="020B0604020202020204" pitchFamily="34" charset="0"/>
              </a:rPr>
              <a:t>cnn_learner</a:t>
            </a:r>
            <a:r>
              <a:rPr kumimoji="0" lang="en-US" altLang="en-US" sz="900" b="0" i="0" u="none" strike="noStrike" cap="none" normalizeH="0" baseline="0" dirty="0" smtClean="0">
                <a:ln>
                  <a:noFill/>
                </a:ln>
                <a:solidFill>
                  <a:srgbClr val="333333"/>
                </a:solidFill>
                <a:effectLst/>
                <a:latin typeface="Menlo"/>
              </a:rPr>
              <a:t>(</a:t>
            </a:r>
            <a:r>
              <a:rPr kumimoji="0" lang="en-US" altLang="en-US" sz="1200" b="0" i="0" u="none" strike="noStrike" cap="none" normalizeH="0" baseline="0" dirty="0" smtClean="0">
                <a:ln>
                  <a:noFill/>
                </a:ln>
                <a:solidFill>
                  <a:schemeClr val="tx1"/>
                </a:solidFill>
                <a:effectLst/>
                <a:latin typeface="Arial" panose="020B0604020202020204" pitchFamily="34" charset="0"/>
              </a:rPr>
              <a:t>data</a:t>
            </a:r>
            <a:r>
              <a:rPr kumimoji="0" lang="en-US" altLang="en-US" sz="900" b="0" i="0" u="none" strike="noStrike" cap="none" normalizeH="0" baseline="0" dirty="0" smtClean="0">
                <a:ln>
                  <a:noFill/>
                </a:ln>
                <a:solidFill>
                  <a:srgbClr val="333333"/>
                </a:solidFill>
                <a:effectLst/>
                <a:latin typeface="Menlo"/>
              </a:rPr>
              <a:t>, </a:t>
            </a:r>
            <a:r>
              <a:rPr kumimoji="0" lang="en-US" altLang="en-US" sz="1200" b="0" i="0" u="none" strike="noStrike" cap="none" normalizeH="0" baseline="0" dirty="0" smtClean="0">
                <a:ln>
                  <a:noFill/>
                </a:ln>
                <a:solidFill>
                  <a:schemeClr val="tx1"/>
                </a:solidFill>
                <a:effectLst/>
                <a:latin typeface="Arial" panose="020B0604020202020204" pitchFamily="34" charset="0"/>
              </a:rPr>
              <a:t>models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chemeClr val="tx1"/>
                </a:solidFill>
                <a:effectLst/>
                <a:latin typeface="Arial" panose="020B0604020202020204" pitchFamily="34" charset="0"/>
              </a:rPr>
              <a:t>resnet18</a:t>
            </a:r>
            <a:r>
              <a:rPr kumimoji="0" lang="en-US" altLang="en-US" sz="900" b="0" i="0" u="none" strike="noStrike" cap="none" normalizeH="0" baseline="0" dirty="0" smtClean="0">
                <a:ln>
                  <a:noFill/>
                </a:ln>
                <a:solidFill>
                  <a:srgbClr val="333333"/>
                </a:solidFill>
                <a:effectLst/>
                <a:latin typeface="Menlo"/>
              </a:rPr>
              <a:t>, </a:t>
            </a:r>
            <a:r>
              <a:rPr kumimoji="0" lang="en-US" altLang="en-US" sz="1200" b="0" i="0" u="none" strike="noStrike" cap="none" normalizeH="0" baseline="0" dirty="0" smtClean="0">
                <a:ln>
                  <a:noFill/>
                </a:ln>
                <a:solidFill>
                  <a:schemeClr val="tx1"/>
                </a:solidFill>
                <a:effectLst/>
                <a:latin typeface="Arial" panose="020B0604020202020204" pitchFamily="34" charset="0"/>
              </a:rPr>
              <a:t>metrics</a:t>
            </a:r>
            <a:r>
              <a:rPr kumimoji="0" lang="en-US" altLang="en-US" sz="1800" b="1" i="0" u="none" strike="noStrike" cap="none" normalizeH="0" baseline="0" dirty="0" smtClean="0">
                <a:ln>
                  <a:noFill/>
                </a:ln>
                <a:solidFill>
                  <a:schemeClr val="tx1"/>
                </a:solidFill>
                <a:effectLst/>
                <a:latin typeface="Arial" panose="020B0604020202020204" pitchFamily="34" charset="0"/>
              </a:rPr>
              <a:t>=</a:t>
            </a:r>
            <a:r>
              <a:rPr kumimoji="0" lang="en-US" altLang="en-US" sz="1200" b="0" i="0" u="none" strike="noStrike" cap="none" normalizeH="0" baseline="0" dirty="0" smtClean="0">
                <a:ln>
                  <a:noFill/>
                </a:ln>
                <a:solidFill>
                  <a:schemeClr val="tx1"/>
                </a:solidFill>
                <a:effectLst/>
                <a:latin typeface="Arial" panose="020B0604020202020204" pitchFamily="34" charset="0"/>
              </a:rPr>
              <a:t>accuracy</a:t>
            </a:r>
            <a:r>
              <a:rPr kumimoji="0" lang="en-US" altLang="en-US" sz="900" b="0" i="0" u="none" strike="noStrike" cap="none" normalizeH="0" baseline="0" dirty="0" smtClean="0">
                <a:ln>
                  <a:noFill/>
                </a:ln>
                <a:solidFill>
                  <a:srgbClr val="333333"/>
                </a:solidFill>
                <a:effectLst/>
                <a:latin typeface="Menlo"/>
              </a:rPr>
              <a:t>) </a:t>
            </a:r>
            <a:r>
              <a:rPr kumimoji="0" lang="en-US" altLang="en-US" sz="1200" b="0" i="0" u="none" strike="noStrike" cap="none" normalizeH="0" baseline="0" dirty="0" err="1" smtClean="0">
                <a:ln>
                  <a:noFill/>
                </a:ln>
                <a:solidFill>
                  <a:schemeClr val="tx1"/>
                </a:solidFill>
                <a:effectLst/>
                <a:latin typeface="Arial" panose="020B0604020202020204" pitchFamily="34" charset="0"/>
              </a:rPr>
              <a:t>learn</a:t>
            </a:r>
            <a:r>
              <a:rPr kumimoji="0" lang="en-US" altLang="en-US" sz="1800" b="1" i="0" u="none" strike="noStrike" cap="none" normalizeH="0" baseline="0" dirty="0" err="1" smtClean="0">
                <a:ln>
                  <a:noFill/>
                </a:ln>
                <a:solidFill>
                  <a:schemeClr val="tx1"/>
                </a:solidFill>
                <a:effectLst/>
                <a:latin typeface="Arial" panose="020B0604020202020204" pitchFamily="34" charset="0"/>
              </a:rPr>
              <a:t>.</a:t>
            </a:r>
            <a:r>
              <a:rPr kumimoji="0" lang="en-US" altLang="en-US" sz="1200" b="0" i="0" u="none" strike="noStrike" cap="none" normalizeH="0" baseline="0" dirty="0" err="1" smtClean="0">
                <a:ln>
                  <a:noFill/>
                </a:ln>
                <a:solidFill>
                  <a:schemeClr val="tx1"/>
                </a:solidFill>
                <a:effectLst/>
                <a:latin typeface="Arial" panose="020B0604020202020204" pitchFamily="34" charset="0"/>
              </a:rPr>
              <a:t>fit</a:t>
            </a:r>
            <a:r>
              <a:rPr kumimoji="0" lang="en-US" altLang="en-US" sz="900" b="0" i="0" u="none" strike="noStrike" cap="none" normalizeH="0" baseline="0" dirty="0" smtClean="0">
                <a:ln>
                  <a:noFill/>
                </a:ln>
                <a:solidFill>
                  <a:srgbClr val="333333"/>
                </a:solidFill>
                <a:effectLst/>
                <a:latin typeface="Menlo"/>
              </a:rPr>
              <a:t>(</a:t>
            </a:r>
            <a:r>
              <a:rPr kumimoji="0" lang="en-US" altLang="en-US" sz="900" b="0" i="0" u="none" strike="noStrike" cap="none" normalizeH="0" baseline="0" dirty="0" smtClean="0">
                <a:ln>
                  <a:noFill/>
                </a:ln>
                <a:solidFill>
                  <a:srgbClr val="009999"/>
                </a:solidFill>
                <a:effectLst/>
                <a:latin typeface="Menlo"/>
              </a:rPr>
              <a:t>1</a:t>
            </a:r>
            <a:r>
              <a:rPr kumimoji="0" lang="en-US" altLang="en-US" sz="900" b="0" i="0" u="none" strike="noStrike" cap="none" normalizeH="0" baseline="0" dirty="0" smtClean="0">
                <a:ln>
                  <a:noFill/>
                </a:ln>
                <a:solidFill>
                  <a:srgbClr val="333333"/>
                </a:solidFill>
                <a:effectLst/>
                <a:latin typeface="Menlo"/>
              </a:rPr>
              <a:t>)</a:t>
            </a:r>
            <a:r>
              <a:rPr kumimoji="0" lang="en-US" altLang="en-US" sz="600" b="0" i="0" u="none" strike="noStrike" cap="none" normalizeH="0" baseline="0" dirty="0" smtClean="0">
                <a:ln>
                  <a:noFill/>
                </a:ln>
                <a:solidFill>
                  <a:schemeClr val="tx1"/>
                </a:solidFill>
                <a:effectLst/>
              </a:rPr>
              <a:t> </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pic>
        <p:nvPicPr>
          <p:cNvPr id="9" name="Imagem 8"/>
          <p:cNvPicPr>
            <a:picLocks noChangeAspect="1"/>
          </p:cNvPicPr>
          <p:nvPr/>
        </p:nvPicPr>
        <p:blipFill>
          <a:blip r:embed="rId2"/>
          <a:stretch>
            <a:fillRect/>
          </a:stretch>
        </p:blipFill>
        <p:spPr>
          <a:xfrm>
            <a:off x="4856175" y="1072796"/>
            <a:ext cx="3842842" cy="2016156"/>
          </a:xfrm>
          <a:prstGeom prst="rect">
            <a:avLst/>
          </a:prstGeom>
        </p:spPr>
      </p:pic>
      <p:sp>
        <p:nvSpPr>
          <p:cNvPr id="13" name="Retângulo 12"/>
          <p:cNvSpPr/>
          <p:nvPr/>
        </p:nvSpPr>
        <p:spPr>
          <a:xfrm>
            <a:off x="1019462" y="2781175"/>
            <a:ext cx="1779654" cy="307777"/>
          </a:xfrm>
          <a:prstGeom prst="rect">
            <a:avLst/>
          </a:prstGeom>
        </p:spPr>
        <p:txBody>
          <a:bodyPr wrap="none">
            <a:spAutoFit/>
          </a:bodyPr>
          <a:lstStyle/>
          <a:p>
            <a:pPr marL="101600" indent="0">
              <a:buNone/>
            </a:pPr>
            <a:r>
              <a:rPr lang="en-US" dirty="0">
                <a:hlinkClick r:id="rId3"/>
              </a:rPr>
              <a:t>https://docs.fast.ai/</a:t>
            </a:r>
            <a:endParaRPr lang="en-US" dirty="0"/>
          </a:p>
        </p:txBody>
      </p:sp>
      <p:pic>
        <p:nvPicPr>
          <p:cNvPr id="14" name="Imagem 13"/>
          <p:cNvPicPr>
            <a:picLocks noChangeAspect="1"/>
          </p:cNvPicPr>
          <p:nvPr/>
        </p:nvPicPr>
        <p:blipFill rotWithShape="1">
          <a:blip r:embed="rId4"/>
          <a:srcRect l="667" t="29630" r="77524" b="42603"/>
          <a:stretch/>
        </p:blipFill>
        <p:spPr>
          <a:xfrm>
            <a:off x="489791" y="3354306"/>
            <a:ext cx="1994263" cy="1428206"/>
          </a:xfrm>
          <a:prstGeom prst="rect">
            <a:avLst/>
          </a:prstGeom>
        </p:spPr>
      </p:pic>
      <p:pic>
        <p:nvPicPr>
          <p:cNvPr id="15" name="Imagem 14"/>
          <p:cNvPicPr>
            <a:picLocks noChangeAspect="1"/>
          </p:cNvPicPr>
          <p:nvPr/>
        </p:nvPicPr>
        <p:blipFill>
          <a:blip r:embed="rId5"/>
          <a:stretch>
            <a:fillRect/>
          </a:stretch>
        </p:blipFill>
        <p:spPr>
          <a:xfrm>
            <a:off x="2801110" y="3447276"/>
            <a:ext cx="1770890" cy="1242266"/>
          </a:xfrm>
          <a:prstGeom prst="rect">
            <a:avLst/>
          </a:prstGeom>
        </p:spPr>
      </p:pic>
      <p:pic>
        <p:nvPicPr>
          <p:cNvPr id="18" name="Imagem 17"/>
          <p:cNvPicPr>
            <a:picLocks noChangeAspect="1"/>
          </p:cNvPicPr>
          <p:nvPr/>
        </p:nvPicPr>
        <p:blipFill>
          <a:blip r:embed="rId6"/>
          <a:stretch>
            <a:fillRect/>
          </a:stretch>
        </p:blipFill>
        <p:spPr>
          <a:xfrm>
            <a:off x="5327167" y="3429962"/>
            <a:ext cx="3371850" cy="1352550"/>
          </a:xfrm>
          <a:prstGeom prst="rect">
            <a:avLst/>
          </a:prstGeom>
        </p:spPr>
      </p:pic>
    </p:spTree>
    <p:extLst>
      <p:ext uri="{BB962C8B-B14F-4D97-AF65-F5344CB8AC3E}">
        <p14:creationId xmlns:p14="http://schemas.microsoft.com/office/powerpoint/2010/main" val="1150756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Guiding</a:t>
            </a:r>
            <a:r>
              <a:rPr lang="pt-BR" dirty="0" smtClean="0"/>
              <a:t> </a:t>
            </a:r>
            <a:r>
              <a:rPr lang="pt-BR" dirty="0" err="1" smtClean="0"/>
              <a:t>Principle</a:t>
            </a:r>
            <a:endParaRPr lang="en-US" dirty="0"/>
          </a:p>
        </p:txBody>
      </p:sp>
      <p:pic>
        <p:nvPicPr>
          <p:cNvPr id="4" name="Imagem 3"/>
          <p:cNvPicPr>
            <a:picLocks noChangeAspect="1"/>
          </p:cNvPicPr>
          <p:nvPr/>
        </p:nvPicPr>
        <p:blipFill>
          <a:blip r:embed="rId2"/>
          <a:stretch>
            <a:fillRect/>
          </a:stretch>
        </p:blipFill>
        <p:spPr>
          <a:xfrm>
            <a:off x="3037780" y="1332411"/>
            <a:ext cx="3476231" cy="2914117"/>
          </a:xfrm>
          <a:prstGeom prst="rect">
            <a:avLst/>
          </a:prstGeom>
        </p:spPr>
      </p:pic>
    </p:spTree>
    <p:extLst>
      <p:ext uri="{BB962C8B-B14F-4D97-AF65-F5344CB8AC3E}">
        <p14:creationId xmlns:p14="http://schemas.microsoft.com/office/powerpoint/2010/main" val="1815264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Key Concepts </a:t>
            </a:r>
            <a:r>
              <a:rPr lang="pt-BR" dirty="0" err="1" smtClean="0"/>
              <a:t>to</a:t>
            </a:r>
            <a:r>
              <a:rPr lang="pt-BR" dirty="0" smtClean="0"/>
              <a:t> </a:t>
            </a:r>
            <a:r>
              <a:rPr lang="pt-BR" dirty="0" err="1" smtClean="0"/>
              <a:t>Evaluate</a:t>
            </a:r>
            <a:r>
              <a:rPr lang="pt-BR" dirty="0" smtClean="0"/>
              <a:t> </a:t>
            </a:r>
            <a:r>
              <a:rPr lang="pt-BR" dirty="0" err="1" smtClean="0"/>
              <a:t>Models</a:t>
            </a:r>
            <a:endParaRPr lang="en-US" dirty="0"/>
          </a:p>
        </p:txBody>
      </p:sp>
      <p:pic>
        <p:nvPicPr>
          <p:cNvPr id="5" name="Imagem 4"/>
          <p:cNvPicPr>
            <a:picLocks noChangeAspect="1"/>
          </p:cNvPicPr>
          <p:nvPr/>
        </p:nvPicPr>
        <p:blipFill>
          <a:blip r:embed="rId2"/>
          <a:stretch>
            <a:fillRect/>
          </a:stretch>
        </p:blipFill>
        <p:spPr>
          <a:xfrm>
            <a:off x="1233622" y="919100"/>
            <a:ext cx="6177371" cy="3481940"/>
          </a:xfrm>
          <a:prstGeom prst="rect">
            <a:avLst/>
          </a:prstGeom>
        </p:spPr>
      </p:pic>
      <p:sp>
        <p:nvSpPr>
          <p:cNvPr id="6" name="Retângulo 5"/>
          <p:cNvSpPr/>
          <p:nvPr/>
        </p:nvSpPr>
        <p:spPr>
          <a:xfrm>
            <a:off x="1394049" y="4476646"/>
            <a:ext cx="5856515" cy="307777"/>
          </a:xfrm>
          <a:prstGeom prst="rect">
            <a:avLst/>
          </a:prstGeom>
        </p:spPr>
        <p:txBody>
          <a:bodyPr wrap="square">
            <a:spAutoFit/>
          </a:bodyPr>
          <a:lstStyle/>
          <a:p>
            <a:r>
              <a:rPr lang="en-US" dirty="0">
                <a:hlinkClick r:id="rId3"/>
              </a:rPr>
              <a:t>https://manisha-sirsat.blogspot.com/2019/04/confusion-matrix.html</a:t>
            </a:r>
            <a:endParaRPr lang="en-US" dirty="0"/>
          </a:p>
        </p:txBody>
      </p:sp>
    </p:spTree>
    <p:extLst>
      <p:ext uri="{BB962C8B-B14F-4D97-AF65-F5344CB8AC3E}">
        <p14:creationId xmlns:p14="http://schemas.microsoft.com/office/powerpoint/2010/main" val="36921766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Key </a:t>
            </a:r>
            <a:r>
              <a:rPr lang="pt-BR" dirty="0" err="1" smtClean="0"/>
              <a:t>Takeaways</a:t>
            </a:r>
            <a:r>
              <a:rPr lang="pt-BR" dirty="0" smtClean="0"/>
              <a:t> </a:t>
            </a:r>
            <a:r>
              <a:rPr lang="pt-BR" dirty="0" err="1" smtClean="0"/>
              <a:t>on</a:t>
            </a:r>
            <a:r>
              <a:rPr lang="pt-BR" dirty="0" smtClean="0"/>
              <a:t> </a:t>
            </a:r>
            <a:r>
              <a:rPr lang="pt-BR" dirty="0" err="1" smtClean="0"/>
              <a:t>Confusion</a:t>
            </a:r>
            <a:r>
              <a:rPr lang="pt-BR" dirty="0" smtClean="0"/>
              <a:t> Matrix</a:t>
            </a:r>
            <a:endParaRPr lang="en-US" dirty="0"/>
          </a:p>
        </p:txBody>
      </p:sp>
      <p:sp>
        <p:nvSpPr>
          <p:cNvPr id="3" name="Espaço Reservado para Texto 2"/>
          <p:cNvSpPr>
            <a:spLocks noGrp="1"/>
          </p:cNvSpPr>
          <p:nvPr>
            <p:ph type="body" idx="1"/>
          </p:nvPr>
        </p:nvSpPr>
        <p:spPr/>
        <p:txBody>
          <a:bodyPr/>
          <a:lstStyle/>
          <a:p>
            <a:pPr marL="101600" indent="0" algn="just">
              <a:buNone/>
            </a:pPr>
            <a:r>
              <a:rPr lang="en-US" b="1" dirty="0"/>
              <a:t>Classification Accuracy:</a:t>
            </a:r>
            <a:r>
              <a:rPr lang="en-US" dirty="0"/>
              <a:t> Overall, how often is the classifier </a:t>
            </a:r>
            <a:r>
              <a:rPr lang="en-US" dirty="0" smtClean="0"/>
              <a:t>correct?</a:t>
            </a:r>
          </a:p>
          <a:p>
            <a:pPr marL="101600" indent="0" algn="just">
              <a:buNone/>
            </a:pPr>
            <a:endParaRPr lang="en-US" b="1" dirty="0" smtClean="0"/>
          </a:p>
          <a:p>
            <a:pPr marL="101600" indent="0" algn="just">
              <a:buNone/>
            </a:pPr>
            <a:r>
              <a:rPr lang="en-US" b="1" dirty="0" smtClean="0"/>
              <a:t>Classification </a:t>
            </a:r>
            <a:r>
              <a:rPr lang="en-US" b="1" dirty="0"/>
              <a:t>Error:</a:t>
            </a:r>
            <a:r>
              <a:rPr lang="en-US" dirty="0"/>
              <a:t> Overall, how often is the classifier incorrect?</a:t>
            </a:r>
          </a:p>
          <a:p>
            <a:pPr marL="584200" lvl="1" indent="0" algn="just">
              <a:buNone/>
            </a:pPr>
            <a:r>
              <a:rPr lang="en-US" sz="2000" b="1" dirty="0"/>
              <a:t>Sensitivity:</a:t>
            </a:r>
            <a:r>
              <a:rPr lang="en-US" sz="2000" dirty="0"/>
              <a:t> When the actual value is positive, how often is the prediction correct? </a:t>
            </a:r>
            <a:r>
              <a:rPr lang="en-US" sz="2000" dirty="0" smtClean="0"/>
              <a:t> - Also </a:t>
            </a:r>
            <a:r>
              <a:rPr lang="en-US" sz="2000" dirty="0"/>
              <a:t>known as "True Positive Rate" or "Recall"</a:t>
            </a:r>
          </a:p>
          <a:p>
            <a:pPr marL="101600" indent="0" algn="just">
              <a:buNone/>
            </a:pPr>
            <a:endParaRPr lang="en-US" b="1" dirty="0" smtClean="0"/>
          </a:p>
          <a:p>
            <a:pPr marL="101600" indent="0" algn="just">
              <a:buNone/>
            </a:pPr>
            <a:r>
              <a:rPr lang="en-US" b="1" dirty="0" smtClean="0"/>
              <a:t>Specificity</a:t>
            </a:r>
            <a:r>
              <a:rPr lang="en-US" b="1" dirty="0"/>
              <a:t>:</a:t>
            </a:r>
            <a:r>
              <a:rPr lang="en-US" dirty="0"/>
              <a:t> When the actual value is negative, how often is the prediction correct?</a:t>
            </a:r>
          </a:p>
          <a:p>
            <a:endParaRPr lang="en-US" dirty="0"/>
          </a:p>
        </p:txBody>
      </p:sp>
    </p:spTree>
    <p:extLst>
      <p:ext uri="{BB962C8B-B14F-4D97-AF65-F5344CB8AC3E}">
        <p14:creationId xmlns:p14="http://schemas.microsoft.com/office/powerpoint/2010/main" val="3521796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Evaluation</a:t>
            </a:r>
            <a:r>
              <a:rPr lang="pt-BR" dirty="0" smtClean="0"/>
              <a:t> – </a:t>
            </a:r>
            <a:r>
              <a:rPr lang="pt-BR" dirty="0" err="1" smtClean="0"/>
              <a:t>Object</a:t>
            </a:r>
            <a:r>
              <a:rPr lang="pt-BR" dirty="0" smtClean="0"/>
              <a:t> </a:t>
            </a:r>
            <a:r>
              <a:rPr lang="pt-BR" dirty="0" err="1" smtClean="0"/>
              <a:t>Detection</a:t>
            </a:r>
            <a:endParaRPr lang="en-US" dirty="0"/>
          </a:p>
        </p:txBody>
      </p:sp>
      <p:sp>
        <p:nvSpPr>
          <p:cNvPr id="3" name="Espaço Reservado para Texto 2"/>
          <p:cNvSpPr>
            <a:spLocks noGrp="1"/>
          </p:cNvSpPr>
          <p:nvPr>
            <p:ph type="body" idx="1"/>
          </p:nvPr>
        </p:nvSpPr>
        <p:spPr>
          <a:xfrm>
            <a:off x="311625" y="836184"/>
            <a:ext cx="8520600" cy="3416400"/>
          </a:xfrm>
        </p:spPr>
        <p:txBody>
          <a:bodyPr/>
          <a:lstStyle/>
          <a:p>
            <a:pPr marL="101600" indent="0" algn="l">
              <a:buNone/>
            </a:pPr>
            <a:r>
              <a:rPr lang="en-US" dirty="0"/>
              <a:t>The most common evaluation metric that is used in object recognition tasks is ‘</a:t>
            </a:r>
            <a:r>
              <a:rPr lang="en-US" dirty="0" err="1"/>
              <a:t>mAP</a:t>
            </a:r>
            <a:r>
              <a:rPr lang="en-US" dirty="0"/>
              <a:t>’, which stands for </a:t>
            </a:r>
            <a:r>
              <a:rPr lang="en-US" b="1" dirty="0"/>
              <a:t>‘mean average precision’</a:t>
            </a:r>
            <a:r>
              <a:rPr lang="en-US" dirty="0"/>
              <a:t>. </a:t>
            </a:r>
          </a:p>
        </p:txBody>
      </p:sp>
      <p:sp>
        <p:nvSpPr>
          <p:cNvPr id="4" name="Retângulo 3"/>
          <p:cNvSpPr/>
          <p:nvPr/>
        </p:nvSpPr>
        <p:spPr>
          <a:xfrm>
            <a:off x="1544740" y="4670163"/>
            <a:ext cx="6622869" cy="307777"/>
          </a:xfrm>
          <a:prstGeom prst="rect">
            <a:avLst/>
          </a:prstGeom>
        </p:spPr>
        <p:txBody>
          <a:bodyPr wrap="square">
            <a:spAutoFit/>
          </a:bodyPr>
          <a:lstStyle/>
          <a:p>
            <a:r>
              <a:rPr lang="en-US" dirty="0">
                <a:hlinkClick r:id="rId2"/>
              </a:rPr>
              <a:t>https://www.datacamp.com/community/tutorials/object-detection-guide</a:t>
            </a:r>
            <a:endParaRPr lang="en-US" dirty="0"/>
          </a:p>
        </p:txBody>
      </p:sp>
      <p:pic>
        <p:nvPicPr>
          <p:cNvPr id="5" name="Imagem 4"/>
          <p:cNvPicPr>
            <a:picLocks noChangeAspect="1"/>
          </p:cNvPicPr>
          <p:nvPr/>
        </p:nvPicPr>
        <p:blipFill>
          <a:blip r:embed="rId3"/>
          <a:stretch>
            <a:fillRect/>
          </a:stretch>
        </p:blipFill>
        <p:spPr>
          <a:xfrm>
            <a:off x="2913017" y="1993638"/>
            <a:ext cx="6117771" cy="2676525"/>
          </a:xfrm>
          <a:prstGeom prst="rect">
            <a:avLst/>
          </a:prstGeom>
        </p:spPr>
      </p:pic>
      <p:sp>
        <p:nvSpPr>
          <p:cNvPr id="6" name="Retângulo 5"/>
          <p:cNvSpPr/>
          <p:nvPr/>
        </p:nvSpPr>
        <p:spPr>
          <a:xfrm>
            <a:off x="308915" y="2063930"/>
            <a:ext cx="1972731" cy="2893100"/>
          </a:xfrm>
          <a:prstGeom prst="rect">
            <a:avLst/>
          </a:prstGeom>
        </p:spPr>
        <p:txBody>
          <a:bodyPr wrap="square">
            <a:spAutoFit/>
          </a:bodyPr>
          <a:lstStyle/>
          <a:p>
            <a:pPr algn="just"/>
            <a:r>
              <a:rPr lang="en-US" dirty="0">
                <a:solidFill>
                  <a:schemeClr val="bg1"/>
                </a:solidFill>
              </a:rPr>
              <a:t>Note that a detection is a true positive if it has an ‘intersection over union’ (</a:t>
            </a:r>
            <a:r>
              <a:rPr lang="en-US" dirty="0" err="1">
                <a:solidFill>
                  <a:schemeClr val="bg1"/>
                </a:solidFill>
              </a:rPr>
              <a:t>IoU</a:t>
            </a:r>
            <a:r>
              <a:rPr lang="en-US" dirty="0">
                <a:solidFill>
                  <a:schemeClr val="bg1"/>
                </a:solidFill>
              </a:rPr>
              <a:t> or overlap) with the ground-truth box greater than some threshold (usually 0.5). Instead of using </a:t>
            </a:r>
            <a:r>
              <a:rPr lang="en-US" dirty="0" err="1">
                <a:solidFill>
                  <a:schemeClr val="bg1"/>
                </a:solidFill>
              </a:rPr>
              <a:t>mAP</a:t>
            </a:r>
            <a:r>
              <a:rPr lang="en-US" dirty="0">
                <a:solidFill>
                  <a:schemeClr val="bg1"/>
                </a:solidFill>
              </a:rPr>
              <a:t> we typically use mAP@0.5 or mAP@0.25 to refer to the </a:t>
            </a:r>
            <a:r>
              <a:rPr lang="en-US" dirty="0" err="1">
                <a:solidFill>
                  <a:schemeClr val="bg1"/>
                </a:solidFill>
              </a:rPr>
              <a:t>IoU</a:t>
            </a:r>
            <a:r>
              <a:rPr lang="en-US" dirty="0">
                <a:solidFill>
                  <a:schemeClr val="bg1"/>
                </a:solidFill>
              </a:rPr>
              <a:t> that was used.</a:t>
            </a:r>
          </a:p>
        </p:txBody>
      </p:sp>
    </p:spTree>
    <p:extLst>
      <p:ext uri="{BB962C8B-B14F-4D97-AF65-F5344CB8AC3E}">
        <p14:creationId xmlns:p14="http://schemas.microsoft.com/office/powerpoint/2010/main" val="3807385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Survey</a:t>
            </a:r>
            <a:r>
              <a:rPr lang="pt-BR" dirty="0" smtClean="0"/>
              <a:t> </a:t>
            </a:r>
            <a:r>
              <a:rPr lang="pt-BR" dirty="0" err="1" smtClean="0"/>
              <a:t>Contributions</a:t>
            </a:r>
            <a:endParaRPr lang="en-US" dirty="0"/>
          </a:p>
        </p:txBody>
      </p:sp>
      <p:sp>
        <p:nvSpPr>
          <p:cNvPr id="3" name="Espaço Reservado para Texto 2"/>
          <p:cNvSpPr>
            <a:spLocks noGrp="1"/>
          </p:cNvSpPr>
          <p:nvPr>
            <p:ph type="body" idx="1"/>
          </p:nvPr>
        </p:nvSpPr>
        <p:spPr>
          <a:xfrm>
            <a:off x="242032" y="749099"/>
            <a:ext cx="8520600" cy="3416400"/>
          </a:xfrm>
        </p:spPr>
        <p:txBody>
          <a:bodyPr/>
          <a:lstStyle/>
          <a:p>
            <a:pPr marL="101600" indent="0" algn="just">
              <a:buNone/>
            </a:pPr>
            <a:r>
              <a:rPr lang="en-US" sz="1800" dirty="0"/>
              <a:t>This survey focuses on </a:t>
            </a:r>
            <a:r>
              <a:rPr lang="en-US" sz="1800" dirty="0">
                <a:solidFill>
                  <a:srgbClr val="FF0000"/>
                </a:solidFill>
              </a:rPr>
              <a:t>describing and analyzing </a:t>
            </a:r>
            <a:r>
              <a:rPr lang="en-US" sz="1800" dirty="0" smtClean="0">
                <a:solidFill>
                  <a:srgbClr val="FF0000"/>
                </a:solidFill>
              </a:rPr>
              <a:t>deep learning </a:t>
            </a:r>
            <a:r>
              <a:rPr lang="en-US" sz="1800" dirty="0">
                <a:solidFill>
                  <a:srgbClr val="FF0000"/>
                </a:solidFill>
              </a:rPr>
              <a:t>based object detection task</a:t>
            </a:r>
            <a:r>
              <a:rPr lang="en-US" sz="1800" dirty="0"/>
              <a:t>. The existing </a:t>
            </a:r>
            <a:r>
              <a:rPr lang="en-US" sz="1800" dirty="0" smtClean="0"/>
              <a:t>surveys always </a:t>
            </a:r>
            <a:r>
              <a:rPr lang="en-US" sz="1800" dirty="0"/>
              <a:t>cover a series of domain of general object </a:t>
            </a:r>
            <a:r>
              <a:rPr lang="en-US" sz="1800" dirty="0" smtClean="0"/>
              <a:t>detection and </a:t>
            </a:r>
            <a:r>
              <a:rPr lang="en-US" sz="1800" dirty="0"/>
              <a:t>may not contain state-of-the-art methods which </a:t>
            </a:r>
            <a:r>
              <a:rPr lang="en-US" sz="1800" dirty="0" smtClean="0"/>
              <a:t>provide some </a:t>
            </a:r>
            <a:r>
              <a:rPr lang="en-US" sz="1800" dirty="0"/>
              <a:t>novel solutions and newly directions of these tasks </a:t>
            </a:r>
            <a:r>
              <a:rPr lang="en-US" sz="1800" dirty="0" smtClean="0"/>
              <a:t>due of </a:t>
            </a:r>
            <a:r>
              <a:rPr lang="en-US" sz="1800" dirty="0"/>
              <a:t>the rapid development of computer vision research</a:t>
            </a:r>
            <a:r>
              <a:rPr lang="en-US" sz="1800" dirty="0" smtClean="0"/>
              <a:t>. </a:t>
            </a:r>
          </a:p>
          <a:p>
            <a:pPr marL="101600" indent="0" algn="just">
              <a:buNone/>
            </a:pPr>
            <a:r>
              <a:rPr lang="en-US" sz="1800" dirty="0" smtClean="0"/>
              <a:t>(1) </a:t>
            </a:r>
            <a:r>
              <a:rPr lang="en-US" sz="1800" dirty="0" smtClean="0">
                <a:solidFill>
                  <a:srgbClr val="FF0000"/>
                </a:solidFill>
              </a:rPr>
              <a:t>This </a:t>
            </a:r>
            <a:r>
              <a:rPr lang="en-US" sz="1800" dirty="0">
                <a:solidFill>
                  <a:srgbClr val="FF0000"/>
                </a:solidFill>
              </a:rPr>
              <a:t>paper lists very novel solutions</a:t>
            </a:r>
            <a:r>
              <a:rPr lang="en-US" sz="1800" dirty="0"/>
              <a:t> proposed </a:t>
            </a:r>
            <a:r>
              <a:rPr lang="en-US" sz="1800" dirty="0" smtClean="0"/>
              <a:t>recently but </a:t>
            </a:r>
            <a:r>
              <a:rPr lang="en-US" sz="1800" dirty="0"/>
              <a:t>neglects to discuss the basics so that readers can see </a:t>
            </a:r>
            <a:r>
              <a:rPr lang="en-US" sz="1800" dirty="0" smtClean="0"/>
              <a:t>the  cutting </a:t>
            </a:r>
            <a:r>
              <a:rPr lang="en-US" sz="1800" dirty="0"/>
              <a:t>edge of the field more </a:t>
            </a:r>
            <a:r>
              <a:rPr lang="en-US" sz="1800" dirty="0" smtClean="0"/>
              <a:t>easily</a:t>
            </a:r>
            <a:endParaRPr lang="en-US" sz="1800" dirty="0"/>
          </a:p>
          <a:p>
            <a:pPr marL="101600" indent="0" algn="just">
              <a:buNone/>
            </a:pPr>
            <a:r>
              <a:rPr lang="en-US" sz="1800" dirty="0" smtClean="0"/>
              <a:t>(2</a:t>
            </a:r>
            <a:r>
              <a:rPr lang="en-US" sz="1800" dirty="0"/>
              <a:t>) Moreover, different from previous object detection </a:t>
            </a:r>
            <a:r>
              <a:rPr lang="en-US" sz="1800" dirty="0" smtClean="0"/>
              <a:t>surveys, </a:t>
            </a:r>
            <a:r>
              <a:rPr lang="en-US" sz="1800" dirty="0" smtClean="0">
                <a:solidFill>
                  <a:srgbClr val="FF0000"/>
                </a:solidFill>
              </a:rPr>
              <a:t>this </a:t>
            </a:r>
            <a:r>
              <a:rPr lang="en-US" sz="1800" dirty="0">
                <a:solidFill>
                  <a:srgbClr val="FF0000"/>
                </a:solidFill>
              </a:rPr>
              <a:t>paper systematically and comprehensively </a:t>
            </a:r>
            <a:r>
              <a:rPr lang="en-US" sz="1800" dirty="0" smtClean="0">
                <a:solidFill>
                  <a:srgbClr val="FF0000"/>
                </a:solidFill>
              </a:rPr>
              <a:t>reviews deep </a:t>
            </a:r>
            <a:r>
              <a:rPr lang="en-US" sz="1800" dirty="0">
                <a:solidFill>
                  <a:srgbClr val="FF0000"/>
                </a:solidFill>
              </a:rPr>
              <a:t>learning based object detection methods and most </a:t>
            </a:r>
            <a:r>
              <a:rPr lang="en-US" sz="1800" dirty="0" smtClean="0">
                <a:solidFill>
                  <a:srgbClr val="FF0000"/>
                </a:solidFill>
              </a:rPr>
              <a:t>importantly the </a:t>
            </a:r>
            <a:r>
              <a:rPr lang="en-US" sz="1800" dirty="0">
                <a:solidFill>
                  <a:srgbClr val="FF0000"/>
                </a:solidFill>
              </a:rPr>
              <a:t>up to date detection solutions </a:t>
            </a:r>
            <a:r>
              <a:rPr lang="en-US" sz="1800" dirty="0" smtClean="0">
                <a:solidFill>
                  <a:srgbClr val="FF0000"/>
                </a:solidFill>
              </a:rPr>
              <a:t>and a </a:t>
            </a:r>
            <a:r>
              <a:rPr lang="en-US" sz="1800" dirty="0">
                <a:solidFill>
                  <a:srgbClr val="FF0000"/>
                </a:solidFill>
              </a:rPr>
              <a:t>set of </a:t>
            </a:r>
            <a:r>
              <a:rPr lang="en-US" sz="1800" dirty="0" smtClean="0">
                <a:solidFill>
                  <a:srgbClr val="FF0000"/>
                </a:solidFill>
              </a:rPr>
              <a:t>significant  research </a:t>
            </a:r>
            <a:r>
              <a:rPr lang="en-US" sz="1800" dirty="0">
                <a:solidFill>
                  <a:srgbClr val="FF0000"/>
                </a:solidFill>
              </a:rPr>
              <a:t>trends as well</a:t>
            </a:r>
            <a:r>
              <a:rPr lang="en-US" sz="1800" dirty="0" smtClean="0"/>
              <a:t>.</a:t>
            </a:r>
          </a:p>
          <a:p>
            <a:pPr marL="101600" indent="0" algn="just">
              <a:buNone/>
            </a:pPr>
            <a:r>
              <a:rPr lang="en-US" sz="1800" dirty="0" smtClean="0"/>
              <a:t>(</a:t>
            </a:r>
            <a:r>
              <a:rPr lang="en-US" sz="1800" dirty="0"/>
              <a:t>3) </a:t>
            </a:r>
            <a:r>
              <a:rPr lang="en-US" sz="1800" dirty="0">
                <a:solidFill>
                  <a:srgbClr val="FF0000"/>
                </a:solidFill>
              </a:rPr>
              <a:t>This survey is featured by in-depth analysis and </a:t>
            </a:r>
            <a:r>
              <a:rPr lang="en-US" sz="1800" dirty="0" smtClean="0">
                <a:solidFill>
                  <a:srgbClr val="FF0000"/>
                </a:solidFill>
              </a:rPr>
              <a:t>discussion in </a:t>
            </a:r>
            <a:r>
              <a:rPr lang="en-US" sz="1800" dirty="0">
                <a:solidFill>
                  <a:srgbClr val="FF0000"/>
                </a:solidFill>
              </a:rPr>
              <a:t>various aspects</a:t>
            </a:r>
            <a:r>
              <a:rPr lang="en-US" sz="1800" dirty="0"/>
              <a:t>, many of which, to the best of </a:t>
            </a:r>
            <a:r>
              <a:rPr lang="en-US" sz="1800" dirty="0" smtClean="0"/>
              <a:t>our knowledge</a:t>
            </a:r>
            <a:r>
              <a:rPr lang="en-US" sz="1800" dirty="0"/>
              <a:t>, are the first time in this </a:t>
            </a:r>
            <a:r>
              <a:rPr lang="en-US" sz="1800" dirty="0" smtClean="0"/>
              <a:t>field. Above </a:t>
            </a:r>
            <a:r>
              <a:rPr lang="en-US" sz="1800" dirty="0"/>
              <a:t>all, it is our intention to provide an overview </a:t>
            </a:r>
            <a:r>
              <a:rPr lang="en-US" sz="1800" dirty="0" smtClean="0"/>
              <a:t>how different </a:t>
            </a:r>
            <a:r>
              <a:rPr lang="en-US" sz="1800" dirty="0"/>
              <a:t>deep learning methods are used rather than a </a:t>
            </a:r>
            <a:r>
              <a:rPr lang="en-US" sz="1800" dirty="0" smtClean="0"/>
              <a:t>full summary </a:t>
            </a:r>
            <a:r>
              <a:rPr lang="en-US" sz="1800" dirty="0"/>
              <a:t>of all related papers.</a:t>
            </a:r>
          </a:p>
        </p:txBody>
      </p:sp>
    </p:spTree>
    <p:extLst>
      <p:ext uri="{BB962C8B-B14F-4D97-AF65-F5344CB8AC3E}">
        <p14:creationId xmlns:p14="http://schemas.microsoft.com/office/powerpoint/2010/main" val="15526026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Object</a:t>
            </a:r>
            <a:r>
              <a:rPr lang="pt-BR" dirty="0" smtClean="0"/>
              <a:t> </a:t>
            </a:r>
            <a:r>
              <a:rPr lang="pt-BR" dirty="0" err="1" smtClean="0"/>
              <a:t>Detectors</a:t>
            </a:r>
            <a:endParaRPr lang="en-US" dirty="0"/>
          </a:p>
        </p:txBody>
      </p:sp>
      <p:sp>
        <p:nvSpPr>
          <p:cNvPr id="3" name="Espaço Reservado para Texto 2"/>
          <p:cNvSpPr>
            <a:spLocks noGrp="1"/>
          </p:cNvSpPr>
          <p:nvPr>
            <p:ph type="body" idx="1"/>
          </p:nvPr>
        </p:nvSpPr>
        <p:spPr/>
        <p:txBody>
          <a:bodyPr/>
          <a:lstStyle/>
          <a:p>
            <a:pPr marL="101600" indent="0" algn="l">
              <a:buNone/>
            </a:pPr>
            <a:r>
              <a:rPr lang="en-US" dirty="0" smtClean="0"/>
              <a:t>Two categories of Object Detectors </a:t>
            </a:r>
            <a:r>
              <a:rPr lang="en-US" dirty="0" smtClean="0"/>
              <a:t>:</a:t>
            </a:r>
          </a:p>
          <a:p>
            <a:pPr algn="l"/>
            <a:r>
              <a:rPr lang="en-US" dirty="0" smtClean="0"/>
              <a:t>Two-stage </a:t>
            </a:r>
            <a:r>
              <a:rPr lang="en-US" dirty="0" smtClean="0"/>
              <a:t>detectors Faster </a:t>
            </a:r>
            <a:r>
              <a:rPr lang="en-US" dirty="0"/>
              <a:t>R-CNN </a:t>
            </a:r>
            <a:r>
              <a:rPr lang="en-US" dirty="0" smtClean="0"/>
              <a:t>is the most representative - </a:t>
            </a:r>
            <a:r>
              <a:rPr lang="en-US" dirty="0"/>
              <a:t>the most representative </a:t>
            </a:r>
            <a:r>
              <a:rPr lang="en-US" dirty="0" smtClean="0"/>
              <a:t>one </a:t>
            </a:r>
            <a:endParaRPr lang="en-US" dirty="0" smtClean="0"/>
          </a:p>
          <a:p>
            <a:pPr algn="l"/>
            <a:r>
              <a:rPr lang="en-US" dirty="0" smtClean="0"/>
              <a:t>One-stage detectors such as YOLO [9], SSD</a:t>
            </a:r>
          </a:p>
          <a:p>
            <a:endParaRPr lang="pt-BR" dirty="0" smtClean="0"/>
          </a:p>
          <a:p>
            <a:pPr marL="101600" indent="0">
              <a:buNone/>
            </a:pPr>
            <a:endParaRPr lang="pt-BR" dirty="0"/>
          </a:p>
          <a:p>
            <a:r>
              <a:rPr lang="en-US" dirty="0"/>
              <a:t>Two-stage detectors have high localization and </a:t>
            </a:r>
            <a:r>
              <a:rPr lang="en-US" dirty="0" smtClean="0"/>
              <a:t>object recognition </a:t>
            </a:r>
            <a:r>
              <a:rPr lang="en-US" dirty="0"/>
              <a:t>accuracy, whereas the one-stage detectors </a:t>
            </a:r>
            <a:r>
              <a:rPr lang="en-US" dirty="0" smtClean="0"/>
              <a:t>achieve high </a:t>
            </a:r>
            <a:r>
              <a:rPr lang="en-US" dirty="0"/>
              <a:t>inference speed.</a:t>
            </a:r>
            <a:endParaRPr lang="pt-BR" dirty="0"/>
          </a:p>
          <a:p>
            <a:endParaRPr lang="en-US" dirty="0"/>
          </a:p>
        </p:txBody>
      </p:sp>
    </p:spTree>
    <p:extLst>
      <p:ext uri="{BB962C8B-B14F-4D97-AF65-F5344CB8AC3E}">
        <p14:creationId xmlns:p14="http://schemas.microsoft.com/office/powerpoint/2010/main" val="17769320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Two</a:t>
            </a:r>
            <a:r>
              <a:rPr lang="pt-BR" dirty="0" smtClean="0"/>
              <a:t> </a:t>
            </a:r>
            <a:r>
              <a:rPr lang="pt-BR" dirty="0" err="1" smtClean="0"/>
              <a:t>Stage</a:t>
            </a:r>
            <a:endParaRPr lang="en-US" dirty="0"/>
          </a:p>
        </p:txBody>
      </p:sp>
      <p:sp>
        <p:nvSpPr>
          <p:cNvPr id="3" name="Espaço Reservado para Texto 2"/>
          <p:cNvSpPr>
            <a:spLocks noGrp="1"/>
          </p:cNvSpPr>
          <p:nvPr>
            <p:ph type="body" idx="1"/>
          </p:nvPr>
        </p:nvSpPr>
        <p:spPr/>
        <p:txBody>
          <a:bodyPr/>
          <a:lstStyle/>
          <a:p>
            <a:pPr marL="101600" indent="0">
              <a:buNone/>
            </a:pPr>
            <a:r>
              <a:rPr lang="en-US" dirty="0"/>
              <a:t>The two stages of two-stage </a:t>
            </a:r>
            <a:r>
              <a:rPr lang="en-US" dirty="0" smtClean="0"/>
              <a:t>detectors can </a:t>
            </a:r>
            <a:r>
              <a:rPr lang="en-US" dirty="0"/>
              <a:t>be divided by </a:t>
            </a:r>
            <a:r>
              <a:rPr lang="en-US" dirty="0" err="1"/>
              <a:t>RoI</a:t>
            </a:r>
            <a:r>
              <a:rPr lang="en-US" dirty="0"/>
              <a:t> (Region of Interest) pooling </a:t>
            </a:r>
            <a:r>
              <a:rPr lang="en-US" dirty="0" smtClean="0"/>
              <a:t>layer</a:t>
            </a:r>
          </a:p>
          <a:p>
            <a:endParaRPr lang="pt-BR" dirty="0"/>
          </a:p>
          <a:p>
            <a:pPr marL="101600" indent="0" algn="l">
              <a:buNone/>
            </a:pPr>
            <a:r>
              <a:rPr lang="en-US" dirty="0" smtClean="0"/>
              <a:t>For </a:t>
            </a:r>
            <a:r>
              <a:rPr lang="en-US" dirty="0"/>
              <a:t>instance, in Faster R-CNN, the first stage, called RPN, </a:t>
            </a:r>
            <a:r>
              <a:rPr lang="en-US" dirty="0" smtClean="0"/>
              <a:t>a Region </a:t>
            </a:r>
            <a:r>
              <a:rPr lang="en-US" dirty="0"/>
              <a:t>Proposal Network, proposes candidate object </a:t>
            </a:r>
            <a:r>
              <a:rPr lang="en-US" dirty="0" smtClean="0"/>
              <a:t>bounding boxes</a:t>
            </a:r>
            <a:r>
              <a:rPr lang="en-US" dirty="0"/>
              <a:t>. The second stage, features are extracted by </a:t>
            </a:r>
            <a:r>
              <a:rPr lang="en-US" dirty="0" err="1" smtClean="0"/>
              <a:t>RoIPool</a:t>
            </a:r>
            <a:r>
              <a:rPr lang="en-US" dirty="0" smtClean="0"/>
              <a:t> (</a:t>
            </a:r>
            <a:r>
              <a:rPr lang="en-US" dirty="0" err="1" smtClean="0"/>
              <a:t>RoI</a:t>
            </a:r>
            <a:r>
              <a:rPr lang="en-US" dirty="0" smtClean="0"/>
              <a:t> </a:t>
            </a:r>
            <a:r>
              <a:rPr lang="en-US" dirty="0"/>
              <a:t>Pooling) operation from each candidate box for the </a:t>
            </a:r>
            <a:r>
              <a:rPr lang="en-US" dirty="0" smtClean="0"/>
              <a:t>following classification </a:t>
            </a:r>
            <a:r>
              <a:rPr lang="en-US" dirty="0"/>
              <a:t>and bounding-box regression tasks</a:t>
            </a:r>
          </a:p>
        </p:txBody>
      </p:sp>
    </p:spTree>
    <p:extLst>
      <p:ext uri="{BB962C8B-B14F-4D97-AF65-F5344CB8AC3E}">
        <p14:creationId xmlns:p14="http://schemas.microsoft.com/office/powerpoint/2010/main" val="534870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R-CNN</a:t>
            </a:r>
            <a:endParaRPr lang="en-US" dirty="0"/>
          </a:p>
        </p:txBody>
      </p:sp>
      <p:sp>
        <p:nvSpPr>
          <p:cNvPr id="3" name="Espaço Reservado para Texto 2"/>
          <p:cNvSpPr>
            <a:spLocks noGrp="1"/>
          </p:cNvSpPr>
          <p:nvPr>
            <p:ph type="body" idx="1"/>
          </p:nvPr>
        </p:nvSpPr>
        <p:spPr>
          <a:xfrm>
            <a:off x="311700" y="1132275"/>
            <a:ext cx="4137836" cy="3416400"/>
          </a:xfrm>
        </p:spPr>
        <p:txBody>
          <a:bodyPr/>
          <a:lstStyle/>
          <a:p>
            <a:pPr marL="101600" indent="0">
              <a:buNone/>
            </a:pPr>
            <a:r>
              <a:rPr lang="en-US" dirty="0"/>
              <a:t>R-CNN is a region based CNN </a:t>
            </a:r>
            <a:r>
              <a:rPr lang="en-US" dirty="0" smtClean="0"/>
              <a:t>detector</a:t>
            </a:r>
            <a:endParaRPr lang="en-US" dirty="0"/>
          </a:p>
          <a:p>
            <a:pPr marL="101600" indent="0" algn="l">
              <a:buNone/>
            </a:pPr>
            <a:r>
              <a:rPr lang="en-US" dirty="0" smtClean="0"/>
              <a:t>R-CNN </a:t>
            </a:r>
            <a:r>
              <a:rPr lang="en-US" dirty="0"/>
              <a:t>which can be used </a:t>
            </a:r>
            <a:r>
              <a:rPr lang="en-US" dirty="0" smtClean="0"/>
              <a:t>in object </a:t>
            </a:r>
            <a:r>
              <a:rPr lang="en-US" dirty="0"/>
              <a:t>detection tasks, their works are the first to show </a:t>
            </a:r>
            <a:r>
              <a:rPr lang="en-US" dirty="0" smtClean="0"/>
              <a:t>that a </a:t>
            </a:r>
            <a:r>
              <a:rPr lang="en-US" dirty="0"/>
              <a:t>CNN could lead to dramatically higher object </a:t>
            </a:r>
            <a:r>
              <a:rPr lang="en-US" dirty="0" smtClean="0"/>
              <a:t>detection performance </a:t>
            </a:r>
            <a:r>
              <a:rPr lang="en-US" dirty="0"/>
              <a:t>on PASCAL VOC datasets [4] than those </a:t>
            </a:r>
            <a:r>
              <a:rPr lang="en-US" dirty="0" smtClean="0"/>
              <a:t>systems based </a:t>
            </a:r>
            <a:r>
              <a:rPr lang="en-US" dirty="0"/>
              <a:t>on simpler HOG-like </a:t>
            </a:r>
            <a:r>
              <a:rPr lang="en-US" dirty="0" err="1" smtClean="0"/>
              <a:t>featuresDeep</a:t>
            </a:r>
            <a:r>
              <a:rPr lang="en-US" dirty="0" smtClean="0"/>
              <a:t> </a:t>
            </a:r>
            <a:r>
              <a:rPr lang="en-US" dirty="0"/>
              <a:t>learning method </a:t>
            </a:r>
            <a:r>
              <a:rPr lang="en-US" dirty="0" smtClean="0"/>
              <a:t>is verified </a:t>
            </a:r>
            <a:r>
              <a:rPr lang="en-US" dirty="0"/>
              <a:t>effective and efficient in the field of object detection</a:t>
            </a:r>
          </a:p>
        </p:txBody>
      </p:sp>
      <p:pic>
        <p:nvPicPr>
          <p:cNvPr id="4" name="Imagem 3"/>
          <p:cNvPicPr>
            <a:picLocks noChangeAspect="1"/>
          </p:cNvPicPr>
          <p:nvPr/>
        </p:nvPicPr>
        <p:blipFill>
          <a:blip r:embed="rId2"/>
          <a:stretch>
            <a:fillRect/>
          </a:stretch>
        </p:blipFill>
        <p:spPr>
          <a:xfrm>
            <a:off x="4449536" y="2001801"/>
            <a:ext cx="4527921" cy="1677347"/>
          </a:xfrm>
          <a:prstGeom prst="rect">
            <a:avLst/>
          </a:prstGeom>
        </p:spPr>
      </p:pic>
    </p:spTree>
    <p:extLst>
      <p:ext uri="{BB962C8B-B14F-4D97-AF65-F5344CB8AC3E}">
        <p14:creationId xmlns:p14="http://schemas.microsoft.com/office/powerpoint/2010/main" val="22850684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0" dirty="0"/>
              <a:t>Fast R-CNN</a:t>
            </a:r>
            <a:endParaRPr lang="en-US" dirty="0"/>
          </a:p>
        </p:txBody>
      </p:sp>
      <p:sp>
        <p:nvSpPr>
          <p:cNvPr id="3" name="Espaço Reservado para Texto 2"/>
          <p:cNvSpPr>
            <a:spLocks noGrp="1"/>
          </p:cNvSpPr>
          <p:nvPr>
            <p:ph type="body" idx="1"/>
          </p:nvPr>
        </p:nvSpPr>
        <p:spPr/>
        <p:txBody>
          <a:bodyPr/>
          <a:lstStyle/>
          <a:p>
            <a:pPr algn="just"/>
            <a:r>
              <a:rPr lang="en-US" dirty="0"/>
              <a:t>Because R-CNN performs a </a:t>
            </a:r>
            <a:r>
              <a:rPr lang="en-US" dirty="0" err="1"/>
              <a:t>ConvNet</a:t>
            </a:r>
            <a:r>
              <a:rPr lang="en-US" dirty="0"/>
              <a:t> </a:t>
            </a:r>
            <a:r>
              <a:rPr lang="en-US" dirty="0" smtClean="0"/>
              <a:t>forward pass </a:t>
            </a:r>
            <a:r>
              <a:rPr lang="en-US" dirty="0"/>
              <a:t>for each region proposal without sharing </a:t>
            </a:r>
            <a:r>
              <a:rPr lang="en-US" dirty="0" smtClean="0"/>
              <a:t>computation, R-CNN </a:t>
            </a:r>
            <a:r>
              <a:rPr lang="en-US" dirty="0"/>
              <a:t>takes a long time on SVMs </a:t>
            </a:r>
            <a:r>
              <a:rPr lang="en-US" dirty="0" smtClean="0"/>
              <a:t>classification.</a:t>
            </a:r>
          </a:p>
          <a:p>
            <a:pPr algn="just"/>
            <a:r>
              <a:rPr lang="en-US" dirty="0" smtClean="0"/>
              <a:t>Because </a:t>
            </a:r>
            <a:r>
              <a:rPr lang="en-US" dirty="0"/>
              <a:t>R-CNN performs a </a:t>
            </a:r>
            <a:r>
              <a:rPr lang="en-US" dirty="0" err="1"/>
              <a:t>ConvNet</a:t>
            </a:r>
            <a:r>
              <a:rPr lang="en-US" dirty="0"/>
              <a:t> </a:t>
            </a:r>
            <a:r>
              <a:rPr lang="en-US" dirty="0" smtClean="0"/>
              <a:t>forward pass </a:t>
            </a:r>
            <a:r>
              <a:rPr lang="en-US" dirty="0"/>
              <a:t>for each region proposal without sharing </a:t>
            </a:r>
            <a:r>
              <a:rPr lang="en-US" dirty="0" smtClean="0"/>
              <a:t>computation, R-CNN </a:t>
            </a:r>
            <a:r>
              <a:rPr lang="en-US" dirty="0"/>
              <a:t>takes a long time on SVMs </a:t>
            </a:r>
            <a:r>
              <a:rPr lang="en-US" dirty="0" smtClean="0"/>
              <a:t> classification</a:t>
            </a:r>
            <a:r>
              <a:rPr lang="en-US" dirty="0"/>
              <a:t>. Fast </a:t>
            </a:r>
            <a:r>
              <a:rPr lang="en-US" dirty="0" smtClean="0"/>
              <a:t>RCNN extracts </a:t>
            </a:r>
            <a:r>
              <a:rPr lang="en-US" dirty="0"/>
              <a:t>features from an entire input image and </a:t>
            </a:r>
            <a:r>
              <a:rPr lang="en-US" dirty="0" smtClean="0"/>
              <a:t>then passes </a:t>
            </a:r>
            <a:r>
              <a:rPr lang="en-US" dirty="0"/>
              <a:t>the region of interest (</a:t>
            </a:r>
            <a:r>
              <a:rPr lang="en-US" dirty="0" err="1"/>
              <a:t>RoI</a:t>
            </a:r>
            <a:r>
              <a:rPr lang="en-US" dirty="0"/>
              <a:t>) pooling layer to get the </a:t>
            </a:r>
            <a:r>
              <a:rPr lang="en-US" dirty="0" smtClean="0"/>
              <a:t>fixed size </a:t>
            </a:r>
            <a:r>
              <a:rPr lang="en-US" dirty="0"/>
              <a:t>features as the input of the following classification </a:t>
            </a:r>
            <a:r>
              <a:rPr lang="en-US" dirty="0" smtClean="0"/>
              <a:t>and bounding </a:t>
            </a:r>
            <a:r>
              <a:rPr lang="en-US" dirty="0"/>
              <a:t>box regression fully connected </a:t>
            </a:r>
            <a:r>
              <a:rPr lang="en-US" dirty="0" smtClean="0"/>
              <a:t>layers.</a:t>
            </a:r>
          </a:p>
          <a:p>
            <a:pPr algn="l"/>
            <a:r>
              <a:rPr lang="en-US" dirty="0" smtClean="0"/>
              <a:t>Another </a:t>
            </a:r>
            <a:r>
              <a:rPr lang="en-US" dirty="0"/>
              <a:t>improvement is that Fast R-CNN uses a </a:t>
            </a:r>
            <a:r>
              <a:rPr lang="en-US" dirty="0" err="1" smtClean="0"/>
              <a:t>RoI</a:t>
            </a:r>
            <a:r>
              <a:rPr lang="en-US" dirty="0"/>
              <a:t> </a:t>
            </a:r>
            <a:r>
              <a:rPr lang="en-US" dirty="0" smtClean="0"/>
              <a:t>pooling layer to extract a fixed size feature map from region proposals </a:t>
            </a:r>
            <a:r>
              <a:rPr lang="en-US" dirty="0"/>
              <a:t>of different size.</a:t>
            </a:r>
          </a:p>
        </p:txBody>
      </p:sp>
    </p:spTree>
    <p:extLst>
      <p:ext uri="{BB962C8B-B14F-4D97-AF65-F5344CB8AC3E}">
        <p14:creationId xmlns:p14="http://schemas.microsoft.com/office/powerpoint/2010/main" val="3576819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Results</a:t>
            </a:r>
            <a:r>
              <a:rPr lang="pt-BR" dirty="0" smtClean="0"/>
              <a:t> </a:t>
            </a:r>
            <a:endParaRPr lang="en-US" dirty="0"/>
          </a:p>
        </p:txBody>
      </p:sp>
      <p:sp>
        <p:nvSpPr>
          <p:cNvPr id="3" name="Espaço Reservado para Texto 2"/>
          <p:cNvSpPr>
            <a:spLocks noGrp="1"/>
          </p:cNvSpPr>
          <p:nvPr>
            <p:ph type="body" idx="1"/>
          </p:nvPr>
        </p:nvSpPr>
        <p:spPr/>
        <p:txBody>
          <a:bodyPr/>
          <a:lstStyle/>
          <a:p>
            <a:pPr marL="101600" indent="0" algn="l">
              <a:buNone/>
            </a:pPr>
            <a:r>
              <a:rPr lang="en-US" dirty="0"/>
              <a:t>Experiment results showed that Fast R-CNN had </a:t>
            </a:r>
            <a:r>
              <a:rPr lang="en-US" dirty="0" smtClean="0"/>
              <a:t>66.9%  </a:t>
            </a:r>
            <a:r>
              <a:rPr lang="en-US" dirty="0" err="1" smtClean="0"/>
              <a:t>mAP</a:t>
            </a:r>
            <a:r>
              <a:rPr lang="en-US" dirty="0" smtClean="0"/>
              <a:t> </a:t>
            </a:r>
            <a:r>
              <a:rPr lang="en-US" dirty="0"/>
              <a:t>while R-CNN of 66.0% on PASCAL VOC 2007 </a:t>
            </a:r>
            <a:r>
              <a:rPr lang="en-US" dirty="0" smtClean="0"/>
              <a:t>dataset [4</a:t>
            </a:r>
            <a:r>
              <a:rPr lang="en-US" dirty="0"/>
              <a:t>]. Training time dropped to 9.5 hours as compared to </a:t>
            </a:r>
            <a:r>
              <a:rPr lang="en-US" dirty="0" smtClean="0"/>
              <a:t>RCNN with </a:t>
            </a:r>
            <a:r>
              <a:rPr lang="en-US" dirty="0"/>
              <a:t>84h, 9 times faster. </a:t>
            </a:r>
            <a:endParaRPr lang="en-US" dirty="0" smtClean="0"/>
          </a:p>
          <a:p>
            <a:pPr marL="101600" indent="0" algn="l">
              <a:buNone/>
            </a:pPr>
            <a:endParaRPr lang="en-US" dirty="0"/>
          </a:p>
          <a:p>
            <a:pPr marL="101600" indent="0" algn="l">
              <a:buNone/>
            </a:pPr>
            <a:r>
              <a:rPr lang="en-US" dirty="0" smtClean="0"/>
              <a:t>For </a:t>
            </a:r>
            <a:r>
              <a:rPr lang="en-US" dirty="0"/>
              <a:t>test rate (s/image), </a:t>
            </a:r>
            <a:r>
              <a:rPr lang="en-US" dirty="0" smtClean="0"/>
              <a:t>Fast R-CNN </a:t>
            </a:r>
            <a:r>
              <a:rPr lang="en-US" dirty="0"/>
              <a:t>with truncated SVD (0.32s) was 213 faster than </a:t>
            </a:r>
            <a:r>
              <a:rPr lang="en-US" dirty="0" smtClean="0"/>
              <a:t>RCNN (47s</a:t>
            </a:r>
            <a:r>
              <a:rPr lang="en-US" dirty="0"/>
              <a:t>). These experiments were carried out on an </a:t>
            </a:r>
            <a:r>
              <a:rPr lang="en-US" dirty="0" err="1" smtClean="0"/>
              <a:t>Nvidia</a:t>
            </a:r>
            <a:r>
              <a:rPr lang="en-US" dirty="0" smtClean="0"/>
              <a:t> K40 </a:t>
            </a:r>
            <a:r>
              <a:rPr lang="en-US" dirty="0"/>
              <a:t>GPU, which demonstrated that Fast R-CNN did </a:t>
            </a:r>
            <a:r>
              <a:rPr lang="en-US" dirty="0" smtClean="0"/>
              <a:t>accelerate object </a:t>
            </a:r>
            <a:r>
              <a:rPr lang="en-US" dirty="0"/>
              <a:t>detection process.</a:t>
            </a:r>
          </a:p>
        </p:txBody>
      </p:sp>
    </p:spTree>
    <p:extLst>
      <p:ext uri="{BB962C8B-B14F-4D97-AF65-F5344CB8AC3E}">
        <p14:creationId xmlns:p14="http://schemas.microsoft.com/office/powerpoint/2010/main" val="16329338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FASTER R-CNN</a:t>
            </a:r>
            <a:endParaRPr lang="en-US" dirty="0"/>
          </a:p>
        </p:txBody>
      </p:sp>
      <p:sp>
        <p:nvSpPr>
          <p:cNvPr id="3" name="Espaço Reservado para Texto 2"/>
          <p:cNvSpPr>
            <a:spLocks noGrp="1"/>
          </p:cNvSpPr>
          <p:nvPr>
            <p:ph type="body" idx="1"/>
          </p:nvPr>
        </p:nvSpPr>
        <p:spPr/>
        <p:txBody>
          <a:bodyPr/>
          <a:lstStyle/>
          <a:p>
            <a:pPr algn="l"/>
            <a:r>
              <a:rPr lang="en-US" dirty="0"/>
              <a:t>Faster R-CNN: Three months after Fast R-CNN </a:t>
            </a:r>
            <a:r>
              <a:rPr lang="en-US" dirty="0" smtClean="0"/>
              <a:t>was proposed</a:t>
            </a:r>
            <a:r>
              <a:rPr lang="en-US" dirty="0"/>
              <a:t>, Faster R-CNN [8] further improves the </a:t>
            </a:r>
            <a:r>
              <a:rPr lang="en-US" dirty="0" smtClean="0"/>
              <a:t>region-based CNN </a:t>
            </a:r>
            <a:r>
              <a:rPr lang="en-US" dirty="0"/>
              <a:t>baseline</a:t>
            </a:r>
            <a:r>
              <a:rPr lang="en-US" dirty="0" smtClean="0"/>
              <a:t>.</a:t>
            </a:r>
          </a:p>
          <a:p>
            <a:pPr marL="101600" indent="0">
              <a:buNone/>
            </a:pPr>
            <a:endParaRPr lang="en-US" dirty="0" smtClean="0"/>
          </a:p>
          <a:p>
            <a:pPr marL="101600" indent="0" algn="l">
              <a:buNone/>
            </a:pPr>
            <a:r>
              <a:rPr lang="en-US" dirty="0" smtClean="0"/>
              <a:t>Faster </a:t>
            </a:r>
            <a:r>
              <a:rPr lang="en-US" dirty="0"/>
              <a:t>R-CNN replaces it with a novel </a:t>
            </a:r>
            <a:r>
              <a:rPr lang="en-US" dirty="0" smtClean="0"/>
              <a:t>RPN (region </a:t>
            </a:r>
            <a:r>
              <a:rPr lang="en-US" dirty="0"/>
              <a:t>proposal network) that is a fully convolutional </a:t>
            </a:r>
            <a:r>
              <a:rPr lang="en-US" dirty="0" smtClean="0"/>
              <a:t>network to </a:t>
            </a:r>
            <a:r>
              <a:rPr lang="en-US" dirty="0"/>
              <a:t>efficiently predict region proposals with a wide range </a:t>
            </a:r>
            <a:r>
              <a:rPr lang="en-US" dirty="0" smtClean="0"/>
              <a:t>of scales </a:t>
            </a:r>
            <a:r>
              <a:rPr lang="en-US" dirty="0"/>
              <a:t>and aspect ratios. RPN accelerates the generating </a:t>
            </a:r>
            <a:r>
              <a:rPr lang="en-US" dirty="0" smtClean="0"/>
              <a:t>speed of </a:t>
            </a:r>
            <a:r>
              <a:rPr lang="en-US" dirty="0"/>
              <a:t>region proposals because it shares fully-image </a:t>
            </a:r>
            <a:r>
              <a:rPr lang="en-US" dirty="0" smtClean="0"/>
              <a:t>convolutional features </a:t>
            </a:r>
            <a:r>
              <a:rPr lang="en-US" dirty="0"/>
              <a:t>and a common set of convolutional layers </a:t>
            </a:r>
            <a:r>
              <a:rPr lang="en-US" dirty="0" smtClean="0"/>
              <a:t>with the </a:t>
            </a:r>
            <a:r>
              <a:rPr lang="en-US" dirty="0"/>
              <a:t>detection network.</a:t>
            </a:r>
          </a:p>
        </p:txBody>
      </p:sp>
    </p:spTree>
    <p:extLst>
      <p:ext uri="{BB962C8B-B14F-4D97-AF65-F5344CB8AC3E}">
        <p14:creationId xmlns:p14="http://schemas.microsoft.com/office/powerpoint/2010/main" val="3880266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Bootcamp</a:t>
            </a:r>
            <a:r>
              <a:rPr lang="pt-BR" dirty="0" smtClean="0"/>
              <a:t> </a:t>
            </a:r>
            <a:r>
              <a:rPr lang="pt-BR" dirty="0" err="1" smtClean="0"/>
              <a:t>Style</a:t>
            </a:r>
            <a:r>
              <a:rPr lang="pt-BR" dirty="0" smtClean="0"/>
              <a:t> </a:t>
            </a:r>
            <a:endParaRPr lang="en-US" dirty="0"/>
          </a:p>
        </p:txBody>
      </p:sp>
      <p:pic>
        <p:nvPicPr>
          <p:cNvPr id="4" name="Imagem 3"/>
          <p:cNvPicPr>
            <a:picLocks noChangeAspect="1"/>
          </p:cNvPicPr>
          <p:nvPr/>
        </p:nvPicPr>
        <p:blipFill>
          <a:blip r:embed="rId2"/>
          <a:stretch>
            <a:fillRect/>
          </a:stretch>
        </p:blipFill>
        <p:spPr>
          <a:xfrm>
            <a:off x="261466" y="1353929"/>
            <a:ext cx="8768026" cy="2354000"/>
          </a:xfrm>
          <a:prstGeom prst="rect">
            <a:avLst/>
          </a:prstGeom>
        </p:spPr>
      </p:pic>
      <p:sp>
        <p:nvSpPr>
          <p:cNvPr id="5" name="Retângulo 4"/>
          <p:cNvSpPr/>
          <p:nvPr/>
        </p:nvSpPr>
        <p:spPr>
          <a:xfrm>
            <a:off x="2318656" y="4248894"/>
            <a:ext cx="5739494" cy="307777"/>
          </a:xfrm>
          <a:prstGeom prst="rect">
            <a:avLst/>
          </a:prstGeom>
        </p:spPr>
        <p:txBody>
          <a:bodyPr wrap="square">
            <a:spAutoFit/>
          </a:bodyPr>
          <a:lstStyle/>
          <a:p>
            <a:r>
              <a:rPr lang="en-US" dirty="0">
                <a:hlinkClick r:id="rId3"/>
              </a:rPr>
              <a:t>https://colab.research.google.com/notebooks/intro.ipynb</a:t>
            </a:r>
            <a:endParaRPr lang="en-US" dirty="0"/>
          </a:p>
        </p:txBody>
      </p:sp>
    </p:spTree>
    <p:extLst>
      <p:ext uri="{BB962C8B-B14F-4D97-AF65-F5344CB8AC3E}">
        <p14:creationId xmlns:p14="http://schemas.microsoft.com/office/powerpoint/2010/main" val="35126225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FASTER CNN</a:t>
            </a:r>
            <a:endParaRPr lang="en-US" dirty="0"/>
          </a:p>
        </p:txBody>
      </p:sp>
      <p:sp>
        <p:nvSpPr>
          <p:cNvPr id="3" name="Espaço Reservado para Texto 2"/>
          <p:cNvSpPr>
            <a:spLocks noGrp="1"/>
          </p:cNvSpPr>
          <p:nvPr>
            <p:ph type="body" idx="1"/>
          </p:nvPr>
        </p:nvSpPr>
        <p:spPr/>
        <p:txBody>
          <a:bodyPr/>
          <a:lstStyle/>
          <a:p>
            <a:pPr marL="101600" indent="0" algn="just">
              <a:buNone/>
            </a:pPr>
            <a:r>
              <a:rPr lang="en-US" dirty="0"/>
              <a:t>Experiments indicated that Faster R-CNN has greatly </a:t>
            </a:r>
            <a:r>
              <a:rPr lang="en-US" dirty="0" smtClean="0"/>
              <a:t>improved both </a:t>
            </a:r>
            <a:r>
              <a:rPr lang="en-US" dirty="0"/>
              <a:t>precision and detection efficiency. On </a:t>
            </a:r>
            <a:r>
              <a:rPr lang="en-US" dirty="0" smtClean="0"/>
              <a:t>PASCAL VOC </a:t>
            </a:r>
            <a:r>
              <a:rPr lang="en-US" dirty="0"/>
              <a:t>2007 test set, Faster R-CNN achieved </a:t>
            </a:r>
            <a:r>
              <a:rPr lang="en-US" dirty="0" err="1"/>
              <a:t>mAP</a:t>
            </a:r>
            <a:r>
              <a:rPr lang="en-US" dirty="0"/>
              <a:t> of 69.9% </a:t>
            </a:r>
            <a:r>
              <a:rPr lang="en-US" dirty="0" smtClean="0"/>
              <a:t>as compared </a:t>
            </a:r>
            <a:r>
              <a:rPr lang="en-US" dirty="0"/>
              <a:t>to Fast R-CNN of 66.9% with shared </a:t>
            </a:r>
            <a:r>
              <a:rPr lang="en-US" dirty="0" smtClean="0"/>
              <a:t>convolutional computations</a:t>
            </a:r>
            <a:r>
              <a:rPr lang="en-US" dirty="0"/>
              <a:t>. </a:t>
            </a:r>
            <a:endParaRPr lang="en-US" dirty="0" smtClean="0"/>
          </a:p>
          <a:p>
            <a:endParaRPr lang="en-US" dirty="0"/>
          </a:p>
          <a:p>
            <a:pPr marL="101600" indent="0" algn="l">
              <a:buNone/>
            </a:pPr>
            <a:r>
              <a:rPr lang="en-US" dirty="0" smtClean="0"/>
              <a:t>As </a:t>
            </a:r>
            <a:r>
              <a:rPr lang="en-US" dirty="0"/>
              <a:t>well, total running time of Faster </a:t>
            </a:r>
            <a:r>
              <a:rPr lang="en-US" dirty="0" smtClean="0"/>
              <a:t>R-CNN (198ms</a:t>
            </a:r>
            <a:r>
              <a:rPr lang="en-US" dirty="0"/>
              <a:t>) was nearly 10 times lower than Fast R-CNN (</a:t>
            </a:r>
            <a:r>
              <a:rPr lang="en-US" dirty="0" smtClean="0"/>
              <a:t>1830ms) with </a:t>
            </a:r>
            <a:r>
              <a:rPr lang="en-US" dirty="0"/>
              <a:t>the same VGG [26] backbone, and processing rate </a:t>
            </a:r>
            <a:r>
              <a:rPr lang="en-US" dirty="0" smtClean="0"/>
              <a:t>was 5fps </a:t>
            </a:r>
            <a:r>
              <a:rPr lang="en-US" dirty="0"/>
              <a:t>vs. 0.5fps.</a:t>
            </a:r>
          </a:p>
        </p:txBody>
      </p:sp>
    </p:spTree>
    <p:extLst>
      <p:ext uri="{BB962C8B-B14F-4D97-AF65-F5344CB8AC3E}">
        <p14:creationId xmlns:p14="http://schemas.microsoft.com/office/powerpoint/2010/main" val="11750329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YOLO</a:t>
            </a:r>
            <a:endParaRPr lang="en-US" dirty="0"/>
          </a:p>
        </p:txBody>
      </p:sp>
      <p:sp>
        <p:nvSpPr>
          <p:cNvPr id="3" name="Espaço Reservado para Texto 2"/>
          <p:cNvSpPr>
            <a:spLocks noGrp="1"/>
          </p:cNvSpPr>
          <p:nvPr>
            <p:ph type="body" idx="1"/>
          </p:nvPr>
        </p:nvSpPr>
        <p:spPr>
          <a:xfrm>
            <a:off x="295372" y="919100"/>
            <a:ext cx="5158372" cy="3416400"/>
          </a:xfrm>
        </p:spPr>
        <p:txBody>
          <a:bodyPr/>
          <a:lstStyle/>
          <a:p>
            <a:pPr marL="101600" indent="0" algn="just">
              <a:buNone/>
            </a:pPr>
            <a:r>
              <a:rPr lang="en-US" sz="1800" dirty="0"/>
              <a:t>YOLO: YOLO [9] (you only look once) is a </a:t>
            </a:r>
            <a:r>
              <a:rPr lang="en-US" sz="1800" dirty="0" smtClean="0"/>
              <a:t>one-stage object </a:t>
            </a:r>
            <a:r>
              <a:rPr lang="en-US" sz="1800" dirty="0"/>
              <a:t>detector proposed by </a:t>
            </a:r>
            <a:r>
              <a:rPr lang="en-US" sz="1800" dirty="0" err="1"/>
              <a:t>Redmon</a:t>
            </a:r>
            <a:r>
              <a:rPr lang="en-US" sz="1800" dirty="0"/>
              <a:t> et al. after Faster </a:t>
            </a:r>
            <a:r>
              <a:rPr lang="en-US" sz="1800" dirty="0" smtClean="0"/>
              <a:t>RCNN [8</a:t>
            </a:r>
            <a:r>
              <a:rPr lang="en-US" sz="1800" dirty="0"/>
              <a:t>]. The main contribution is real-time detection of </a:t>
            </a:r>
            <a:r>
              <a:rPr lang="en-US" sz="1800" dirty="0" smtClean="0"/>
              <a:t>full images </a:t>
            </a:r>
            <a:r>
              <a:rPr lang="en-US" sz="1800" dirty="0"/>
              <a:t>and webcam</a:t>
            </a:r>
            <a:r>
              <a:rPr lang="en-US" sz="1800" dirty="0" smtClean="0"/>
              <a:t>.</a:t>
            </a:r>
            <a:endParaRPr lang="pt-BR" sz="1800" dirty="0"/>
          </a:p>
          <a:p>
            <a:pPr marL="101600" indent="0" algn="just">
              <a:buNone/>
            </a:pPr>
            <a:endParaRPr lang="en-US" sz="1800" dirty="0" smtClean="0"/>
          </a:p>
          <a:p>
            <a:pPr marL="101600" indent="0" algn="just">
              <a:buNone/>
            </a:pPr>
            <a:r>
              <a:rPr lang="en-US" sz="1800" dirty="0" smtClean="0"/>
              <a:t>Secondly</a:t>
            </a:r>
            <a:r>
              <a:rPr lang="en-US" sz="1800" dirty="0"/>
              <a:t>, YOLO frames detection as a </a:t>
            </a:r>
            <a:r>
              <a:rPr lang="en-US" sz="1800" dirty="0" smtClean="0"/>
              <a:t>regression problem</a:t>
            </a:r>
            <a:r>
              <a:rPr lang="en-US" sz="1800" dirty="0"/>
              <a:t>, so a unified architecture can extract features </a:t>
            </a:r>
            <a:r>
              <a:rPr lang="en-US" sz="1800" dirty="0" smtClean="0"/>
              <a:t>from input images straightly to predict bounding boxes and class probabilities</a:t>
            </a:r>
            <a:r>
              <a:rPr lang="en-US" sz="1800" dirty="0"/>
              <a:t>. YOLO network runs at 45 frames per </a:t>
            </a:r>
            <a:r>
              <a:rPr lang="en-US" sz="1800" dirty="0" smtClean="0"/>
              <a:t>second with </a:t>
            </a:r>
            <a:r>
              <a:rPr lang="en-US" sz="1800" dirty="0"/>
              <a:t>no batch processing on a Titan X GPU as compared </a:t>
            </a:r>
            <a:r>
              <a:rPr lang="en-US" sz="1800" dirty="0" smtClean="0"/>
              <a:t>to Fast </a:t>
            </a:r>
            <a:r>
              <a:rPr lang="en-US" sz="1800" dirty="0"/>
              <a:t>R-CNN at 0.5fps and Faster R-CNN at 7fps.</a:t>
            </a:r>
            <a:endParaRPr lang="en-US" sz="1800" dirty="0" smtClean="0"/>
          </a:p>
        </p:txBody>
      </p:sp>
      <p:pic>
        <p:nvPicPr>
          <p:cNvPr id="4" name="Imagem 3"/>
          <p:cNvPicPr>
            <a:picLocks noChangeAspect="1"/>
          </p:cNvPicPr>
          <p:nvPr/>
        </p:nvPicPr>
        <p:blipFill>
          <a:blip r:embed="rId2"/>
          <a:stretch>
            <a:fillRect/>
          </a:stretch>
        </p:blipFill>
        <p:spPr>
          <a:xfrm>
            <a:off x="5833633" y="2663022"/>
            <a:ext cx="3304501" cy="2220685"/>
          </a:xfrm>
          <a:prstGeom prst="rect">
            <a:avLst/>
          </a:prstGeom>
        </p:spPr>
      </p:pic>
    </p:spTree>
    <p:extLst>
      <p:ext uri="{BB962C8B-B14F-4D97-AF65-F5344CB8AC3E}">
        <p14:creationId xmlns:p14="http://schemas.microsoft.com/office/powerpoint/2010/main" val="21932676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GPU</a:t>
            </a:r>
            <a:endParaRPr lang="en-US" dirty="0"/>
          </a:p>
        </p:txBody>
      </p:sp>
      <p:sp>
        <p:nvSpPr>
          <p:cNvPr id="5" name="Espaço Reservado para Texto 4"/>
          <p:cNvSpPr>
            <a:spLocks noGrp="1"/>
          </p:cNvSpPr>
          <p:nvPr>
            <p:ph type="body" idx="1"/>
          </p:nvPr>
        </p:nvSpPr>
        <p:spPr>
          <a:xfrm>
            <a:off x="311700" y="1132275"/>
            <a:ext cx="4382220" cy="3416400"/>
          </a:xfrm>
        </p:spPr>
        <p:txBody>
          <a:bodyPr/>
          <a:lstStyle/>
          <a:p>
            <a:pPr marL="101600" indent="0" algn="just">
              <a:buNone/>
            </a:pPr>
            <a:r>
              <a:rPr lang="pt-BR" dirty="0" err="1" smtClean="0"/>
              <a:t>What</a:t>
            </a:r>
            <a:r>
              <a:rPr lang="pt-BR" dirty="0" smtClean="0"/>
              <a:t> are </a:t>
            </a:r>
            <a:r>
              <a:rPr lang="pt-BR" dirty="0" err="1" smtClean="0"/>
              <a:t>GPUs</a:t>
            </a:r>
            <a:r>
              <a:rPr lang="pt-BR" dirty="0" smtClean="0"/>
              <a:t> ?</a:t>
            </a:r>
          </a:p>
          <a:p>
            <a:pPr marL="101600" indent="0" algn="just">
              <a:buNone/>
            </a:pPr>
            <a:endParaRPr lang="pt-BR" dirty="0"/>
          </a:p>
          <a:p>
            <a:pPr marL="101600" indent="0" algn="just">
              <a:buNone/>
            </a:pPr>
            <a:r>
              <a:rPr lang="en-US" dirty="0"/>
              <a:t>GPU(Graphics Processing Unit) is considered as heart of Deep Learning, a part of Artificial Intelligence. It is a single chip processor used for extensive Graphical and Mathematical computations which frees up CPU cycles for other jobs</a:t>
            </a:r>
            <a:r>
              <a:rPr lang="en-US" dirty="0" smtClean="0"/>
              <a:t>.</a:t>
            </a:r>
          </a:p>
          <a:p>
            <a:pPr marL="101600" indent="0">
              <a:buNone/>
            </a:pPr>
            <a:endParaRPr lang="en-US" dirty="0"/>
          </a:p>
          <a:p>
            <a:pPr marL="101600" indent="0">
              <a:buNone/>
            </a:pPr>
            <a:r>
              <a:rPr lang="pt-BR" dirty="0" smtClean="0"/>
              <a:t> </a:t>
            </a:r>
            <a:endParaRPr lang="en-US" dirty="0"/>
          </a:p>
        </p:txBody>
      </p:sp>
      <p:pic>
        <p:nvPicPr>
          <p:cNvPr id="2" name="Imagem 1"/>
          <p:cNvPicPr>
            <a:picLocks noChangeAspect="1"/>
          </p:cNvPicPr>
          <p:nvPr/>
        </p:nvPicPr>
        <p:blipFill>
          <a:blip r:embed="rId2"/>
          <a:stretch>
            <a:fillRect/>
          </a:stretch>
        </p:blipFill>
        <p:spPr>
          <a:xfrm>
            <a:off x="6188529" y="1831521"/>
            <a:ext cx="2109107" cy="1893892"/>
          </a:xfrm>
          <a:prstGeom prst="rect">
            <a:avLst/>
          </a:prstGeom>
        </p:spPr>
      </p:pic>
    </p:spTree>
    <p:extLst>
      <p:ext uri="{BB962C8B-B14F-4D97-AF65-F5344CB8AC3E}">
        <p14:creationId xmlns:p14="http://schemas.microsoft.com/office/powerpoint/2010/main" val="41535484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GPU</a:t>
            </a:r>
            <a:endParaRPr lang="en-US" dirty="0"/>
          </a:p>
        </p:txBody>
      </p:sp>
      <p:sp>
        <p:nvSpPr>
          <p:cNvPr id="3" name="Espaço Reservado para Texto 2"/>
          <p:cNvSpPr>
            <a:spLocks noGrp="1"/>
          </p:cNvSpPr>
          <p:nvPr>
            <p:ph type="body" idx="1"/>
          </p:nvPr>
        </p:nvSpPr>
        <p:spPr/>
        <p:txBody>
          <a:bodyPr/>
          <a:lstStyle/>
          <a:p>
            <a:pPr marL="101600" indent="0">
              <a:buNone/>
            </a:pPr>
            <a:endParaRPr lang="en-US" dirty="0" smtClean="0">
              <a:hlinkClick r:id="rId2"/>
            </a:endParaRPr>
          </a:p>
          <a:p>
            <a:pPr marL="101600" indent="0">
              <a:buNone/>
            </a:pPr>
            <a:endParaRPr lang="en-US" dirty="0">
              <a:hlinkClick r:id="rId2"/>
            </a:endParaRPr>
          </a:p>
          <a:p>
            <a:pPr marL="101600" indent="0">
              <a:buNone/>
            </a:pPr>
            <a:endParaRPr lang="en-US" dirty="0" smtClean="0">
              <a:hlinkClick r:id="rId2"/>
            </a:endParaRPr>
          </a:p>
          <a:p>
            <a:pPr marL="101600" indent="0">
              <a:buNone/>
            </a:pPr>
            <a:endParaRPr lang="en-US" dirty="0" smtClean="0">
              <a:hlinkClick r:id="rId2"/>
            </a:endParaRPr>
          </a:p>
          <a:p>
            <a:pPr marL="101600" indent="0">
              <a:buNone/>
            </a:pPr>
            <a:endParaRPr lang="en-US" dirty="0">
              <a:hlinkClick r:id="rId2"/>
            </a:endParaRPr>
          </a:p>
          <a:p>
            <a:pPr marL="101600" indent="0">
              <a:buNone/>
            </a:pPr>
            <a:endParaRPr lang="en-US" dirty="0" smtClean="0">
              <a:hlinkClick r:id="rId2"/>
            </a:endParaRPr>
          </a:p>
          <a:p>
            <a:pPr marL="101600" indent="0">
              <a:buNone/>
            </a:pPr>
            <a:endParaRPr lang="en-US" dirty="0">
              <a:hlinkClick r:id="rId2"/>
            </a:endParaRPr>
          </a:p>
          <a:p>
            <a:pPr marL="101600" indent="0">
              <a:buNone/>
            </a:pPr>
            <a:endParaRPr lang="en-US" dirty="0" smtClean="0">
              <a:hlinkClick r:id="rId2"/>
            </a:endParaRPr>
          </a:p>
          <a:p>
            <a:pPr marL="101600" indent="0">
              <a:buNone/>
            </a:pPr>
            <a:r>
              <a:rPr lang="en-US" dirty="0" smtClean="0">
                <a:hlinkClick r:id="rId2"/>
              </a:rPr>
              <a:t>https</a:t>
            </a:r>
            <a:r>
              <a:rPr lang="en-US" dirty="0">
                <a:hlinkClick r:id="rId2"/>
              </a:rPr>
              <a:t>://vast.ai/</a:t>
            </a:r>
            <a:endParaRPr lang="en-US" dirty="0"/>
          </a:p>
        </p:txBody>
      </p:sp>
      <p:pic>
        <p:nvPicPr>
          <p:cNvPr id="4" name="Imagem 3"/>
          <p:cNvPicPr>
            <a:picLocks noChangeAspect="1"/>
          </p:cNvPicPr>
          <p:nvPr/>
        </p:nvPicPr>
        <p:blipFill rotWithShape="1">
          <a:blip r:embed="rId3"/>
          <a:srcRect l="1" t="9544" r="-198" b="6058"/>
          <a:stretch/>
        </p:blipFill>
        <p:spPr>
          <a:xfrm>
            <a:off x="2338891" y="1132275"/>
            <a:ext cx="6524960" cy="3091543"/>
          </a:xfrm>
          <a:prstGeom prst="rect">
            <a:avLst/>
          </a:prstGeom>
        </p:spPr>
      </p:pic>
    </p:spTree>
    <p:extLst>
      <p:ext uri="{BB962C8B-B14F-4D97-AF65-F5344CB8AC3E}">
        <p14:creationId xmlns:p14="http://schemas.microsoft.com/office/powerpoint/2010/main" val="877683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GPU</a:t>
            </a:r>
            <a:endParaRPr lang="en-US" dirty="0"/>
          </a:p>
        </p:txBody>
      </p:sp>
      <p:sp>
        <p:nvSpPr>
          <p:cNvPr id="3" name="Espaço Reservado para Texto 2"/>
          <p:cNvSpPr>
            <a:spLocks noGrp="1"/>
          </p:cNvSpPr>
          <p:nvPr>
            <p:ph type="body" idx="1"/>
          </p:nvPr>
        </p:nvSpPr>
        <p:spPr/>
        <p:txBody>
          <a:bodyPr/>
          <a:lstStyle/>
          <a:p>
            <a:pPr marL="101600" indent="0">
              <a:buNone/>
            </a:pPr>
            <a:r>
              <a:rPr lang="en-US" dirty="0" smtClean="0">
                <a:hlinkClick r:id="rId2"/>
              </a:rPr>
              <a:t>https</a:t>
            </a:r>
            <a:r>
              <a:rPr lang="en-US" dirty="0">
                <a:hlinkClick r:id="rId2"/>
              </a:rPr>
              <a:t>://lambdalabs.com/blog/best-gpu-tensorflow-2080-ti-vs-v100-vs-titan-v-vs-1080-ti-benchmark</a:t>
            </a:r>
            <a:r>
              <a:rPr lang="en-US" dirty="0" smtClean="0">
                <a:hlinkClick r:id="rId2"/>
              </a:rPr>
              <a:t>/</a:t>
            </a:r>
            <a:endParaRPr lang="en-US" dirty="0" smtClean="0"/>
          </a:p>
          <a:p>
            <a:endParaRPr lang="en-US" dirty="0"/>
          </a:p>
        </p:txBody>
      </p:sp>
      <p:pic>
        <p:nvPicPr>
          <p:cNvPr id="2050" name="Picture 2" descr="https://lambdalabs.com/blog/content/images/2018/10/fp32-resnet-inception-vgg-alexnet-models-benchmark-titanv-2080ti-v100-1080ti-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576" y="2835789"/>
            <a:ext cx="3108549" cy="1926061"/>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311700" y="2101811"/>
            <a:ext cx="2403006" cy="738664"/>
          </a:xfrm>
          <a:prstGeom prst="rect">
            <a:avLst/>
          </a:prstGeom>
        </p:spPr>
        <p:txBody>
          <a:bodyPr wrap="square">
            <a:spAutoFit/>
          </a:bodyPr>
          <a:lstStyle/>
          <a:p>
            <a:r>
              <a:rPr lang="en-US" dirty="0" err="1">
                <a:solidFill>
                  <a:schemeClr val="bg1"/>
                </a:solidFill>
                <a:latin typeface="-apple-system"/>
              </a:rPr>
              <a:t>Ocelote</a:t>
            </a:r>
            <a:r>
              <a:rPr lang="en-US" dirty="0">
                <a:solidFill>
                  <a:schemeClr val="bg1"/>
                </a:solidFill>
                <a:latin typeface="-apple-system"/>
              </a:rPr>
              <a:t> has 45 compute nodes with </a:t>
            </a:r>
            <a:r>
              <a:rPr lang="en-US" dirty="0" err="1">
                <a:solidFill>
                  <a:schemeClr val="bg1"/>
                </a:solidFill>
                <a:latin typeface="-apple-system"/>
              </a:rPr>
              <a:t>Nvidia</a:t>
            </a:r>
            <a:r>
              <a:rPr lang="en-US" dirty="0">
                <a:solidFill>
                  <a:schemeClr val="bg1"/>
                </a:solidFill>
                <a:latin typeface="-apple-system"/>
              </a:rPr>
              <a:t> P100 GPU's. </a:t>
            </a:r>
            <a:endParaRPr lang="en-US" dirty="0">
              <a:solidFill>
                <a:schemeClr val="bg1"/>
              </a:solidFill>
            </a:endParaRPr>
          </a:p>
        </p:txBody>
      </p:sp>
      <p:pic>
        <p:nvPicPr>
          <p:cNvPr id="5" name="Imagem 4"/>
          <p:cNvPicPr>
            <a:picLocks noChangeAspect="1"/>
          </p:cNvPicPr>
          <p:nvPr/>
        </p:nvPicPr>
        <p:blipFill>
          <a:blip r:embed="rId4"/>
          <a:stretch>
            <a:fillRect/>
          </a:stretch>
        </p:blipFill>
        <p:spPr>
          <a:xfrm>
            <a:off x="5618537" y="2895179"/>
            <a:ext cx="2833132" cy="1760083"/>
          </a:xfrm>
          <a:prstGeom prst="rect">
            <a:avLst/>
          </a:prstGeom>
        </p:spPr>
      </p:pic>
    </p:spTree>
    <p:extLst>
      <p:ext uri="{BB962C8B-B14F-4D97-AF65-F5344CB8AC3E}">
        <p14:creationId xmlns:p14="http://schemas.microsoft.com/office/powerpoint/2010/main" val="24536023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dirty="0"/>
          </a:p>
        </p:txBody>
      </p:sp>
      <p:sp>
        <p:nvSpPr>
          <p:cNvPr id="3" name="Espaço Reservado para Texto 2"/>
          <p:cNvSpPr>
            <a:spLocks noGrp="1"/>
          </p:cNvSpPr>
          <p:nvPr>
            <p:ph type="body" idx="1"/>
          </p:nvPr>
        </p:nvSpPr>
        <p:spPr/>
        <p:txBody>
          <a:bodyPr/>
          <a:lstStyle/>
          <a:p>
            <a:endParaRPr lang="en-US"/>
          </a:p>
        </p:txBody>
      </p:sp>
    </p:spTree>
    <p:extLst>
      <p:ext uri="{BB962C8B-B14F-4D97-AF65-F5344CB8AC3E}">
        <p14:creationId xmlns:p14="http://schemas.microsoft.com/office/powerpoint/2010/main" val="2616450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5 LINES OF CODE </a:t>
            </a:r>
            <a:endParaRPr lang="en-US" dirty="0"/>
          </a:p>
        </p:txBody>
      </p:sp>
      <p:sp>
        <p:nvSpPr>
          <p:cNvPr id="3" name="Espaço Reservado para Texto 2"/>
          <p:cNvSpPr>
            <a:spLocks noGrp="1"/>
          </p:cNvSpPr>
          <p:nvPr>
            <p:ph type="body" idx="1"/>
          </p:nvPr>
        </p:nvSpPr>
        <p:spPr/>
        <p:txBody>
          <a:bodyPr/>
          <a:lstStyle/>
          <a:p>
            <a:endParaRPr lang="en-US" dirty="0" smtClean="0">
              <a:hlinkClick r:id="rId2"/>
            </a:endParaRPr>
          </a:p>
          <a:p>
            <a:endParaRPr lang="en-US" dirty="0">
              <a:hlinkClick r:id="rId2"/>
            </a:endParaRPr>
          </a:p>
          <a:p>
            <a:endParaRPr lang="en-US" dirty="0" smtClean="0">
              <a:hlinkClick r:id="rId2"/>
            </a:endParaRPr>
          </a:p>
          <a:p>
            <a:endParaRPr lang="en-US" dirty="0">
              <a:hlinkClick r:id="rId2"/>
            </a:endParaRPr>
          </a:p>
          <a:p>
            <a:endParaRPr lang="en-US" dirty="0" smtClean="0">
              <a:hlinkClick r:id="rId2"/>
            </a:endParaRPr>
          </a:p>
          <a:p>
            <a:endParaRPr lang="en-US" dirty="0">
              <a:hlinkClick r:id="rId2"/>
            </a:endParaRPr>
          </a:p>
          <a:p>
            <a:endParaRPr lang="en-US" dirty="0" smtClean="0">
              <a:hlinkClick r:id="rId2"/>
            </a:endParaRPr>
          </a:p>
          <a:p>
            <a:r>
              <a:rPr lang="en-US" dirty="0" smtClean="0">
                <a:hlinkClick r:id="rId2"/>
              </a:rPr>
              <a:t>https</a:t>
            </a:r>
            <a:r>
              <a:rPr lang="en-US" dirty="0">
                <a:hlinkClick r:id="rId2"/>
              </a:rPr>
              <a:t>://towardsdatascience.com/train-image-recognition-ai-with-5-lines-of-code-8ed0bdd8d9ba</a:t>
            </a:r>
            <a:endParaRPr lang="en-US" dirty="0"/>
          </a:p>
        </p:txBody>
      </p:sp>
      <p:pic>
        <p:nvPicPr>
          <p:cNvPr id="5" name="Imagem 4"/>
          <p:cNvPicPr>
            <a:picLocks noChangeAspect="1"/>
          </p:cNvPicPr>
          <p:nvPr/>
        </p:nvPicPr>
        <p:blipFill>
          <a:blip r:embed="rId3"/>
          <a:stretch>
            <a:fillRect/>
          </a:stretch>
        </p:blipFill>
        <p:spPr>
          <a:xfrm>
            <a:off x="1536399" y="1221671"/>
            <a:ext cx="5548688" cy="2667500"/>
          </a:xfrm>
          <a:prstGeom prst="rect">
            <a:avLst/>
          </a:prstGeom>
        </p:spPr>
      </p:pic>
    </p:spTree>
    <p:extLst>
      <p:ext uri="{BB962C8B-B14F-4D97-AF65-F5344CB8AC3E}">
        <p14:creationId xmlns:p14="http://schemas.microsoft.com/office/powerpoint/2010/main" val="10303299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IdenProf</a:t>
            </a:r>
            <a:endParaRPr lang="en-US" dirty="0"/>
          </a:p>
        </p:txBody>
      </p:sp>
      <p:sp>
        <p:nvSpPr>
          <p:cNvPr id="3" name="Espaço Reservado para Texto 2"/>
          <p:cNvSpPr>
            <a:spLocks noGrp="1"/>
          </p:cNvSpPr>
          <p:nvPr>
            <p:ph type="body" idx="1"/>
          </p:nvPr>
        </p:nvSpPr>
        <p:spPr>
          <a:xfrm>
            <a:off x="311700" y="1132275"/>
            <a:ext cx="5305329" cy="3416400"/>
          </a:xfrm>
        </p:spPr>
        <p:txBody>
          <a:bodyPr/>
          <a:lstStyle/>
          <a:p>
            <a:pPr marL="101600" indent="0" algn="just">
              <a:buNone/>
            </a:pPr>
            <a:r>
              <a:rPr lang="en-US" dirty="0" err="1"/>
              <a:t>IdenProf</a:t>
            </a:r>
            <a:r>
              <a:rPr lang="en-US" dirty="0"/>
              <a:t> dataset is a collection of images of identifiable professionals. It is been collected to enable the development of AI systems that can serve by identifying people and the nature of their job by simply looking at an image, just like humans can do.</a:t>
            </a:r>
          </a:p>
        </p:txBody>
      </p:sp>
      <p:pic>
        <p:nvPicPr>
          <p:cNvPr id="4" name="Imagem 3"/>
          <p:cNvPicPr>
            <a:picLocks noChangeAspect="1"/>
          </p:cNvPicPr>
          <p:nvPr/>
        </p:nvPicPr>
        <p:blipFill>
          <a:blip r:embed="rId2"/>
          <a:stretch>
            <a:fillRect/>
          </a:stretch>
        </p:blipFill>
        <p:spPr>
          <a:xfrm>
            <a:off x="6247853" y="2333896"/>
            <a:ext cx="2395782" cy="2530929"/>
          </a:xfrm>
          <a:prstGeom prst="rect">
            <a:avLst/>
          </a:prstGeom>
        </p:spPr>
      </p:pic>
    </p:spTree>
    <p:extLst>
      <p:ext uri="{BB962C8B-B14F-4D97-AF65-F5344CB8AC3E}">
        <p14:creationId xmlns:p14="http://schemas.microsoft.com/office/powerpoint/2010/main" val="2831254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Computer Vision</a:t>
            </a:r>
            <a:endParaRPr lang="en-US" dirty="0"/>
          </a:p>
        </p:txBody>
      </p:sp>
      <p:sp>
        <p:nvSpPr>
          <p:cNvPr id="5" name="Retângulo 4"/>
          <p:cNvSpPr/>
          <p:nvPr/>
        </p:nvSpPr>
        <p:spPr>
          <a:xfrm>
            <a:off x="0" y="974367"/>
            <a:ext cx="8512628" cy="400110"/>
          </a:xfrm>
          <a:prstGeom prst="rect">
            <a:avLst/>
          </a:prstGeom>
        </p:spPr>
        <p:txBody>
          <a:bodyPr wrap="square">
            <a:spAutoFit/>
          </a:bodyPr>
          <a:lstStyle/>
          <a:p>
            <a:pPr marL="101600" algn="just">
              <a:spcBef>
                <a:spcPts val="800"/>
              </a:spcBef>
              <a:buClr>
                <a:srgbClr val="FFFFFF"/>
              </a:buClr>
              <a:buSzPts val="2000"/>
            </a:pPr>
            <a:r>
              <a:rPr lang="en-US" sz="2000" dirty="0" err="1">
                <a:solidFill>
                  <a:srgbClr val="FFFFFF"/>
                </a:solidFill>
                <a:latin typeface="Calibri"/>
                <a:cs typeface="Calibri"/>
              </a:rPr>
              <a:t>Fei-Fei</a:t>
            </a:r>
            <a:r>
              <a:rPr lang="en-US" sz="2000" dirty="0">
                <a:solidFill>
                  <a:srgbClr val="FFFFFF"/>
                </a:solidFill>
                <a:latin typeface="Calibri"/>
                <a:cs typeface="Calibri"/>
              </a:rPr>
              <a:t> Li: How do we teach computers to understand the visual world?</a:t>
            </a:r>
          </a:p>
        </p:txBody>
      </p:sp>
      <p:sp>
        <p:nvSpPr>
          <p:cNvPr id="11" name="Retângulo 10"/>
          <p:cNvSpPr/>
          <p:nvPr/>
        </p:nvSpPr>
        <p:spPr>
          <a:xfrm>
            <a:off x="679270" y="4866501"/>
            <a:ext cx="8638902" cy="276999"/>
          </a:xfrm>
          <a:prstGeom prst="rect">
            <a:avLst/>
          </a:prstGeom>
        </p:spPr>
        <p:txBody>
          <a:bodyPr wrap="square">
            <a:spAutoFit/>
          </a:bodyPr>
          <a:lstStyle/>
          <a:p>
            <a:r>
              <a:rPr lang="en-US" sz="1200" dirty="0">
                <a:hlinkClick r:id="rId2"/>
              </a:rPr>
              <a:t>https://engineering.stanford.edu/magazine/article/fei-fei-li-how-do-we-teach-computers-understand-visual-world</a:t>
            </a:r>
            <a:endParaRPr lang="en-US" sz="1200" dirty="0"/>
          </a:p>
        </p:txBody>
      </p:sp>
      <p:sp>
        <p:nvSpPr>
          <p:cNvPr id="12" name="Retângulo 11"/>
          <p:cNvSpPr/>
          <p:nvPr/>
        </p:nvSpPr>
        <p:spPr>
          <a:xfrm>
            <a:off x="284175" y="1440920"/>
            <a:ext cx="4572000" cy="523220"/>
          </a:xfrm>
          <a:prstGeom prst="rect">
            <a:avLst/>
          </a:prstGeom>
        </p:spPr>
        <p:txBody>
          <a:bodyPr>
            <a:spAutoFit/>
          </a:bodyPr>
          <a:lstStyle/>
          <a:p>
            <a:r>
              <a:rPr lang="en-US" dirty="0">
                <a:solidFill>
                  <a:schemeClr val="bg1"/>
                </a:solidFill>
                <a:latin typeface="Source Sans Pro"/>
              </a:rPr>
              <a:t>A computer scientist explores ‘the dark matter of our digital universe.’</a:t>
            </a:r>
            <a:endParaRPr lang="en-US" dirty="0">
              <a:solidFill>
                <a:schemeClr val="bg1"/>
              </a:solidFill>
            </a:endParaRPr>
          </a:p>
        </p:txBody>
      </p:sp>
      <p:sp>
        <p:nvSpPr>
          <p:cNvPr id="13" name="Retângulo 12"/>
          <p:cNvSpPr/>
          <p:nvPr/>
        </p:nvSpPr>
        <p:spPr>
          <a:xfrm>
            <a:off x="4680857" y="2789266"/>
            <a:ext cx="4572000" cy="738664"/>
          </a:xfrm>
          <a:prstGeom prst="rect">
            <a:avLst/>
          </a:prstGeom>
        </p:spPr>
        <p:txBody>
          <a:bodyPr>
            <a:spAutoFit/>
          </a:bodyPr>
          <a:lstStyle/>
          <a:p>
            <a:r>
              <a:rPr lang="en-US" dirty="0">
                <a:solidFill>
                  <a:schemeClr val="bg1"/>
                </a:solidFill>
                <a:latin typeface="Source Sans Pro"/>
              </a:rPr>
              <a:t>“They are the greatest share of data, but the least understood. [Images are] essentially invisible to us as digital information.”</a:t>
            </a:r>
            <a:endParaRPr lang="en-US" dirty="0">
              <a:solidFill>
                <a:schemeClr val="bg1"/>
              </a:solidFill>
            </a:endParaRPr>
          </a:p>
        </p:txBody>
      </p:sp>
      <p:sp>
        <p:nvSpPr>
          <p:cNvPr id="14" name="Retângulo 13"/>
          <p:cNvSpPr/>
          <p:nvPr/>
        </p:nvSpPr>
        <p:spPr>
          <a:xfrm>
            <a:off x="426721" y="3527930"/>
            <a:ext cx="4572000" cy="954107"/>
          </a:xfrm>
          <a:prstGeom prst="rect">
            <a:avLst/>
          </a:prstGeom>
        </p:spPr>
        <p:txBody>
          <a:bodyPr>
            <a:spAutoFit/>
          </a:bodyPr>
          <a:lstStyle/>
          <a:p>
            <a:r>
              <a:rPr lang="en-US" dirty="0">
                <a:solidFill>
                  <a:schemeClr val="bg1"/>
                </a:solidFill>
                <a:latin typeface="Source Sans Pro"/>
              </a:rPr>
              <a:t>The reason visual intelligence has lagged is not from a lack of effort—people have been trying since at least 1966. The fact is that computer vision is a profoundly difficult.</a:t>
            </a:r>
            <a:endParaRPr lang="en-US" dirty="0">
              <a:solidFill>
                <a:schemeClr val="bg1"/>
              </a:solidFill>
            </a:endParaRPr>
          </a:p>
        </p:txBody>
      </p:sp>
      <p:sp>
        <p:nvSpPr>
          <p:cNvPr id="15" name="Retângulo 14"/>
          <p:cNvSpPr/>
          <p:nvPr/>
        </p:nvSpPr>
        <p:spPr>
          <a:xfrm>
            <a:off x="1824446" y="2073815"/>
            <a:ext cx="4572000" cy="523220"/>
          </a:xfrm>
          <a:prstGeom prst="rect">
            <a:avLst/>
          </a:prstGeom>
        </p:spPr>
        <p:txBody>
          <a:bodyPr>
            <a:spAutoFit/>
          </a:bodyPr>
          <a:lstStyle/>
          <a:p>
            <a:r>
              <a:rPr lang="en-US" dirty="0" smtClean="0">
                <a:solidFill>
                  <a:schemeClr val="bg1"/>
                </a:solidFill>
                <a:latin typeface="Source Sans Pro"/>
              </a:rPr>
              <a:t>The </a:t>
            </a:r>
            <a:r>
              <a:rPr lang="en-US" dirty="0">
                <a:solidFill>
                  <a:schemeClr val="bg1"/>
                </a:solidFill>
                <a:latin typeface="Source Sans Pro"/>
              </a:rPr>
              <a:t>goal, says Li, are computers that not only discern, but </a:t>
            </a:r>
            <a:r>
              <a:rPr lang="en-US" i="1" dirty="0">
                <a:solidFill>
                  <a:schemeClr val="bg1"/>
                </a:solidFill>
                <a:latin typeface="Source Sans Pro"/>
              </a:rPr>
              <a:t>understand</a:t>
            </a:r>
            <a:r>
              <a:rPr lang="en-US" dirty="0">
                <a:solidFill>
                  <a:schemeClr val="bg1"/>
                </a:solidFill>
                <a:latin typeface="Source Sans Pro"/>
              </a:rPr>
              <a:t> visual content.</a:t>
            </a:r>
            <a:endParaRPr lang="en-US" dirty="0">
              <a:solidFill>
                <a:schemeClr val="bg1"/>
              </a:solidFill>
            </a:endParaRPr>
          </a:p>
        </p:txBody>
      </p:sp>
      <p:pic>
        <p:nvPicPr>
          <p:cNvPr id="16" name="Imagem 15"/>
          <p:cNvPicPr>
            <a:picLocks noChangeAspect="1"/>
          </p:cNvPicPr>
          <p:nvPr/>
        </p:nvPicPr>
        <p:blipFill>
          <a:blip r:embed="rId3"/>
          <a:stretch>
            <a:fillRect/>
          </a:stretch>
        </p:blipFill>
        <p:spPr>
          <a:xfrm>
            <a:off x="7227789" y="3527930"/>
            <a:ext cx="1284839" cy="1284839"/>
          </a:xfrm>
          <a:prstGeom prst="rect">
            <a:avLst/>
          </a:prstGeom>
        </p:spPr>
      </p:pic>
    </p:spTree>
    <p:extLst>
      <p:ext uri="{BB962C8B-B14F-4D97-AF65-F5344CB8AC3E}">
        <p14:creationId xmlns:p14="http://schemas.microsoft.com/office/powerpoint/2010/main" val="493505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1419834463"/>
              </p:ext>
            </p:extLst>
          </p:nvPr>
        </p:nvGraphicFramePr>
        <p:xfrm>
          <a:off x="69669" y="1189067"/>
          <a:ext cx="9074331" cy="1867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4"/>
          <p:cNvSpPr>
            <a:spLocks noGrp="1"/>
          </p:cNvSpPr>
          <p:nvPr>
            <p:ph type="title"/>
          </p:nvPr>
        </p:nvSpPr>
        <p:spPr/>
        <p:txBody>
          <a:bodyPr/>
          <a:lstStyle/>
          <a:p>
            <a:r>
              <a:rPr lang="pt-BR" dirty="0" err="1" smtClean="0"/>
              <a:t>Timeline</a:t>
            </a:r>
            <a:r>
              <a:rPr lang="pt-BR" dirty="0" smtClean="0"/>
              <a:t> for Computer Vision</a:t>
            </a:r>
            <a:endParaRPr lang="en-US" dirty="0"/>
          </a:p>
        </p:txBody>
      </p:sp>
      <p:sp>
        <p:nvSpPr>
          <p:cNvPr id="6" name="Retângulo 5"/>
          <p:cNvSpPr/>
          <p:nvPr/>
        </p:nvSpPr>
        <p:spPr>
          <a:xfrm>
            <a:off x="1632857" y="4551606"/>
            <a:ext cx="6581060" cy="307777"/>
          </a:xfrm>
          <a:prstGeom prst="rect">
            <a:avLst/>
          </a:prstGeom>
        </p:spPr>
        <p:txBody>
          <a:bodyPr wrap="square">
            <a:spAutoFit/>
          </a:bodyPr>
          <a:lstStyle/>
          <a:p>
            <a:r>
              <a:rPr lang="en-US" dirty="0">
                <a:hlinkClick r:id="rId7"/>
              </a:rPr>
              <a:t>https://medium.com/@cetiner/computer-vision-101-861b148f29d4</a:t>
            </a:r>
            <a:endParaRPr lang="en-US" dirty="0"/>
          </a:p>
        </p:txBody>
      </p:sp>
      <p:sp>
        <p:nvSpPr>
          <p:cNvPr id="7" name="Retângulo 6"/>
          <p:cNvSpPr/>
          <p:nvPr/>
        </p:nvSpPr>
        <p:spPr>
          <a:xfrm>
            <a:off x="1920240" y="3703512"/>
            <a:ext cx="4572000" cy="523220"/>
          </a:xfrm>
          <a:prstGeom prst="rect">
            <a:avLst/>
          </a:prstGeom>
        </p:spPr>
        <p:txBody>
          <a:bodyPr>
            <a:spAutoFit/>
          </a:bodyPr>
          <a:lstStyle/>
          <a:p>
            <a:r>
              <a:rPr lang="en-US" dirty="0">
                <a:solidFill>
                  <a:schemeClr val="bg1"/>
                </a:solidFill>
                <a:latin typeface="medium-content-serif-font"/>
              </a:rPr>
              <a:t> began in 1966(</a:t>
            </a:r>
            <a:r>
              <a:rPr lang="en-US" dirty="0">
                <a:solidFill>
                  <a:schemeClr val="bg1"/>
                </a:solidFill>
                <a:latin typeface="medium-content-serif-font"/>
                <a:hlinkClick r:id="rId8"/>
              </a:rPr>
              <a:t>Minsky</a:t>
            </a:r>
            <a:r>
              <a:rPr lang="en-US" dirty="0">
                <a:solidFill>
                  <a:schemeClr val="bg1"/>
                </a:solidFill>
                <a:latin typeface="medium-content-serif-font"/>
              </a:rPr>
              <a:t> assigns computer vision as an undergrad summer project):</a:t>
            </a:r>
            <a:endParaRPr lang="en-US" dirty="0">
              <a:solidFill>
                <a:schemeClr val="bg1"/>
              </a:solidFill>
            </a:endParaRPr>
          </a:p>
        </p:txBody>
      </p:sp>
    </p:spTree>
    <p:extLst>
      <p:ext uri="{BB962C8B-B14F-4D97-AF65-F5344CB8AC3E}">
        <p14:creationId xmlns:p14="http://schemas.microsoft.com/office/powerpoint/2010/main" val="24866163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 </a:t>
            </a:r>
            <a:r>
              <a:rPr lang="en-US" sz="3600" dirty="0" smtClean="0"/>
              <a:t>Four </a:t>
            </a:r>
            <a:r>
              <a:rPr lang="en-US" sz="3600" dirty="0"/>
              <a:t>hallmarks of true computer vision</a:t>
            </a:r>
          </a:p>
        </p:txBody>
      </p:sp>
      <p:sp>
        <p:nvSpPr>
          <p:cNvPr id="3" name="Espaço Reservado para Texto 2"/>
          <p:cNvSpPr>
            <a:spLocks noGrp="1"/>
          </p:cNvSpPr>
          <p:nvPr>
            <p:ph type="body" idx="1"/>
          </p:nvPr>
        </p:nvSpPr>
        <p:spPr/>
        <p:txBody>
          <a:bodyPr/>
          <a:lstStyle/>
          <a:p>
            <a:pPr marL="101600" indent="0" algn="just">
              <a:buNone/>
            </a:pPr>
            <a:r>
              <a:rPr lang="en-US" b="1" dirty="0"/>
              <a:t>Identifying </a:t>
            </a:r>
            <a:r>
              <a:rPr lang="en-US" b="1" dirty="0" smtClean="0"/>
              <a:t>Objects - </a:t>
            </a:r>
            <a:r>
              <a:rPr lang="en-US" dirty="0" smtClean="0"/>
              <a:t>Objects </a:t>
            </a:r>
            <a:r>
              <a:rPr lang="en-US" dirty="0"/>
              <a:t>are the building blocks of vision. A computer must see an object and recognize for what it is. Much of vision is not really ‘seeing’ at all, but interpretation based upon our knowledge of the three-D </a:t>
            </a:r>
            <a:r>
              <a:rPr lang="en-US" dirty="0" smtClean="0"/>
              <a:t>world.</a:t>
            </a:r>
          </a:p>
          <a:p>
            <a:pPr marL="101600" indent="0" algn="just">
              <a:buNone/>
            </a:pPr>
            <a:endParaRPr lang="en-US" sz="400" b="1" dirty="0" smtClean="0"/>
          </a:p>
          <a:p>
            <a:pPr marL="101600" indent="0" algn="just">
              <a:buNone/>
            </a:pPr>
            <a:r>
              <a:rPr lang="en-US" b="1" dirty="0" smtClean="0"/>
              <a:t>Recognizing People – </a:t>
            </a:r>
            <a:r>
              <a:rPr lang="en-US" dirty="0" smtClean="0"/>
              <a:t>Correct identification </a:t>
            </a:r>
            <a:r>
              <a:rPr lang="en-US" dirty="0"/>
              <a:t>of specific people</a:t>
            </a:r>
            <a:r>
              <a:rPr lang="en-US" dirty="0" smtClean="0"/>
              <a:t>.</a:t>
            </a:r>
          </a:p>
          <a:p>
            <a:pPr marL="101600" indent="0" algn="just">
              <a:buNone/>
            </a:pPr>
            <a:endParaRPr lang="en-US" sz="400" dirty="0" smtClean="0"/>
          </a:p>
          <a:p>
            <a:pPr marL="101600" indent="0" algn="just">
              <a:buNone/>
            </a:pPr>
            <a:r>
              <a:rPr lang="en-US" b="1" dirty="0" smtClean="0"/>
              <a:t>Classifying Actions- </a:t>
            </a:r>
            <a:r>
              <a:rPr lang="en-US" dirty="0" smtClean="0"/>
              <a:t>The </a:t>
            </a:r>
            <a:r>
              <a:rPr lang="en-US" dirty="0"/>
              <a:t>third hurdle is to correctly describe the action in a photograph. </a:t>
            </a:r>
            <a:endParaRPr lang="en-US" dirty="0" smtClean="0"/>
          </a:p>
          <a:p>
            <a:pPr marL="101600" indent="0" algn="just">
              <a:buNone/>
            </a:pPr>
            <a:endParaRPr lang="en-US" sz="400" b="1" dirty="0" smtClean="0"/>
          </a:p>
          <a:p>
            <a:pPr marL="101600" indent="0" algn="just">
              <a:buNone/>
            </a:pPr>
            <a:r>
              <a:rPr lang="en-US" b="1" dirty="0" smtClean="0"/>
              <a:t>Telling Stories - </a:t>
            </a:r>
            <a:r>
              <a:rPr lang="en-US" dirty="0" smtClean="0"/>
              <a:t>The </a:t>
            </a:r>
            <a:r>
              <a:rPr lang="en-US" dirty="0"/>
              <a:t>culmination </a:t>
            </a:r>
            <a:r>
              <a:rPr lang="en-US" dirty="0" smtClean="0"/>
              <a:t>is </a:t>
            </a:r>
            <a:r>
              <a:rPr lang="en-US" dirty="0"/>
              <a:t>to </a:t>
            </a:r>
            <a:r>
              <a:rPr lang="en-US" i="1" dirty="0"/>
              <a:t>understand</a:t>
            </a:r>
            <a:r>
              <a:rPr lang="en-US" dirty="0"/>
              <a:t> what is going on in an image—to describe both the content and the context.</a:t>
            </a:r>
          </a:p>
          <a:p>
            <a:pPr marL="101600" indent="0" algn="l">
              <a:buNone/>
            </a:pPr>
            <a:endParaRPr lang="en-US" dirty="0" smtClean="0"/>
          </a:p>
          <a:p>
            <a:pPr marL="101600" indent="0" algn="l">
              <a:buNone/>
            </a:pPr>
            <a:endParaRPr lang="en-US" dirty="0"/>
          </a:p>
          <a:p>
            <a:pPr marL="101600" indent="0" algn="l">
              <a:buNone/>
            </a:pPr>
            <a:endParaRPr lang="en-US" dirty="0"/>
          </a:p>
          <a:p>
            <a:pPr marL="101600" indent="0">
              <a:buNone/>
            </a:pPr>
            <a:endParaRPr lang="en-US" dirty="0"/>
          </a:p>
        </p:txBody>
      </p:sp>
    </p:spTree>
    <p:extLst>
      <p:ext uri="{BB962C8B-B14F-4D97-AF65-F5344CB8AC3E}">
        <p14:creationId xmlns:p14="http://schemas.microsoft.com/office/powerpoint/2010/main" val="1130384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2275</TotalTime>
  <Words>2157</Words>
  <Application>Microsoft Office PowerPoint</Application>
  <PresentationFormat>Apresentação na tela (16:9)</PresentationFormat>
  <Paragraphs>207</Paragraphs>
  <Slides>45</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45</vt:i4>
      </vt:variant>
    </vt:vector>
  </HeadingPairs>
  <TitlesOfParts>
    <vt:vector size="53" baseType="lpstr">
      <vt:lpstr>Source Sans Pro</vt:lpstr>
      <vt:lpstr>-apple-system</vt:lpstr>
      <vt:lpstr>Calibri</vt:lpstr>
      <vt:lpstr>medium-content-serif-font</vt:lpstr>
      <vt:lpstr>Lucida Sans Unicode</vt:lpstr>
      <vt:lpstr>Menlo</vt:lpstr>
      <vt:lpstr>Arial</vt:lpstr>
      <vt:lpstr>Default - Title Slide</vt:lpstr>
      <vt:lpstr>Data Streaming in a Real World Application</vt:lpstr>
      <vt:lpstr>Define the workshop vision and goals</vt:lpstr>
      <vt:lpstr>Guiding Principle</vt:lpstr>
      <vt:lpstr>Bootcamp Style </vt:lpstr>
      <vt:lpstr>5 LINES OF CODE </vt:lpstr>
      <vt:lpstr>IdenProf</vt:lpstr>
      <vt:lpstr>Computer Vision</vt:lpstr>
      <vt:lpstr>Timeline for Computer Vision</vt:lpstr>
      <vt:lpstr> Four hallmarks of true computer vision</vt:lpstr>
      <vt:lpstr>Resource: Free Download</vt:lpstr>
      <vt:lpstr>Intro – Resource </vt:lpstr>
      <vt:lpstr>Classification vs Object Detection</vt:lpstr>
      <vt:lpstr>Label Data for Object Detection </vt:lpstr>
      <vt:lpstr>101 –Image Processing </vt:lpstr>
      <vt:lpstr>Inputs and Outputs</vt:lpstr>
      <vt:lpstr>Matrix</vt:lpstr>
      <vt:lpstr>Convolution Networks</vt:lpstr>
      <vt:lpstr>Back to fundamental CONCEPTS </vt:lpstr>
      <vt:lpstr>Kernels </vt:lpstr>
      <vt:lpstr>Kernel Operations in 2d</vt:lpstr>
      <vt:lpstr>Workflow of a CNN</vt:lpstr>
      <vt:lpstr>Algoritms for Image Processing</vt:lpstr>
      <vt:lpstr>Public Data sets</vt:lpstr>
      <vt:lpstr>PASCAL VOC dataset</vt:lpstr>
      <vt:lpstr>Public Datasets</vt:lpstr>
      <vt:lpstr>Wordnet to ImageNet</vt:lpstr>
      <vt:lpstr>Caltech Pedestrian Detection Benchmark</vt:lpstr>
      <vt:lpstr>Recomended Resource</vt:lpstr>
      <vt:lpstr>Simplicity </vt:lpstr>
      <vt:lpstr>Key Concepts to Evaluate Models</vt:lpstr>
      <vt:lpstr>Key Takeaways on Confusion Matrix</vt:lpstr>
      <vt:lpstr>Evaluation – Object Detection</vt:lpstr>
      <vt:lpstr>Survey Contributions</vt:lpstr>
      <vt:lpstr>Object Detectors</vt:lpstr>
      <vt:lpstr>Two Stage</vt:lpstr>
      <vt:lpstr>R-CNN</vt:lpstr>
      <vt:lpstr>Fast R-CNN</vt:lpstr>
      <vt:lpstr>Results </vt:lpstr>
      <vt:lpstr>FASTER R-CNN</vt:lpstr>
      <vt:lpstr>FASTER CNN</vt:lpstr>
      <vt:lpstr>YOLO</vt:lpstr>
      <vt:lpstr>GPU</vt:lpstr>
      <vt:lpstr>GPU</vt:lpstr>
      <vt:lpstr>GPU</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c:title>
  <dc:creator>Gustavo Almeida</dc:creator>
  <cp:lastModifiedBy>Gustavo Almeida</cp:lastModifiedBy>
  <cp:revision>107</cp:revision>
  <dcterms:modified xsi:type="dcterms:W3CDTF">2020-05-13T22:29:01Z</dcterms:modified>
</cp:coreProperties>
</file>